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285" r:id="rId57"/>
    <p:sldId id="286" r:id="rId58"/>
    <p:sldId id="287" r:id="rId59"/>
    <p:sldId id="288" r:id="rId60"/>
    <p:sldId id="289" r:id="rId61"/>
    <p:sldId id="290" r:id="rId62"/>
    <p:sldId id="291" r:id="rId63"/>
    <p:sldId id="292" r:id="rId64"/>
    <p:sldId id="293" r:id="rId65"/>
    <p:sldId id="294" r:id="rId66"/>
    <p:sldId id="295" r:id="rId67"/>
    <p:sldId id="296" r:id="rId68"/>
    <p:sldId id="297" r:id="rId69"/>
    <p:sldId id="298" r:id="rId70"/>
    <p:sldId id="299" r:id="rId71"/>
    <p:sldId id="300" r:id="rId72"/>
    <p:sldId id="301" r:id="rId73"/>
    <p:sldId id="302" r:id="rId74"/>
    <p:sldId id="303" r:id="rId75"/>
    <p:sldId id="304" r:id="rId76"/>
    <p:sldId id="305" r:id="rId77"/>
    <p:sldId id="306" r:id="rId78"/>
    <p:sldId id="307" r:id="rId79"/>
    <p:sldId id="308" r:id="rId80"/>
    <p:sldId id="309" r:id="rId81"/>
    <p:sldId id="310" r:id="rId82"/>
    <p:sldId id="311" r:id="rId83"/>
    <p:sldId id="312" r:id="rId84"/>
    <p:sldId id="313" r:id="rId85"/>
    <p:sldId id="314" r:id="rId86"/>
    <p:sldId id="315" r:id="rId87"/>
    <p:sldId id="316" r:id="rId88"/>
    <p:sldId id="317" r:id="rId89"/>
    <p:sldId id="318" r:id="rId90"/>
    <p:sldId id="319" r:id="rId91"/>
    <p:sldId id="320" r:id="rId92"/>
    <p:sldId id="321" r:id="rId93"/>
    <p:sldId id="322" r:id="rId94"/>
    <p:sldId id="323" r:id="rId95"/>
    <p:sldId id="324" r:id="rId96"/>
    <p:sldId id="325" r:id="rId97"/>
    <p:sldId id="326" r:id="rId98"/>
    <p:sldId id="327" r:id="rId99"/>
    <p:sldId id="328" r:id="rId100"/>
    <p:sldId id="329" r:id="rId101"/>
    <p:sldId id="330" r:id="rId10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oper Hewitt" charset="1" panose="00000000000000000000"/>
      <p:regular r:id="rId10"/>
    </p:embeddedFont>
    <p:embeddedFont>
      <p:font typeface="Cooper Hewitt Bold" charset="1" panose="00000000000000000000"/>
      <p:regular r:id="rId11"/>
    </p:embeddedFont>
    <p:embeddedFont>
      <p:font typeface="Cooper Hewitt Italics" charset="1" panose="00000000000000000000"/>
      <p:regular r:id="rId12"/>
    </p:embeddedFont>
    <p:embeddedFont>
      <p:font typeface="Cooper Hewitt Bold Italics" charset="1" panose="00000000000000000000"/>
      <p:regular r:id="rId13"/>
    </p:embeddedFont>
    <p:embeddedFont>
      <p:font typeface="Cooper Hewitt Thin" charset="1" panose="00000000000000000000"/>
      <p:regular r:id="rId14"/>
    </p:embeddedFont>
    <p:embeddedFont>
      <p:font typeface="Cooper Hewitt Thin Italics" charset="1" panose="00000000000000000000"/>
      <p:regular r:id="rId15"/>
    </p:embeddedFont>
    <p:embeddedFont>
      <p:font typeface="Cooper Hewitt Light" charset="1" panose="00000000000000000000"/>
      <p:regular r:id="rId16"/>
    </p:embeddedFont>
    <p:embeddedFont>
      <p:font typeface="Cooper Hewitt Light Italics" charset="1" panose="00000000000000000000"/>
      <p:regular r:id="rId17"/>
    </p:embeddedFont>
    <p:embeddedFont>
      <p:font typeface="Cooper Hewitt Heavy" charset="1" panose="00000000000000000000"/>
      <p:regular r:id="rId18"/>
    </p:embeddedFont>
    <p:embeddedFont>
      <p:font typeface="Cooper Hewitt Heavy Italics" charset="1" panose="00000000000000000000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  <p:embeddedFont>
      <p:font typeface="Open Sans Italics" charset="1" panose="020B0606030504020204"/>
      <p:regular r:id="rId22"/>
    </p:embeddedFont>
    <p:embeddedFont>
      <p:font typeface="Open Sans Bold Italics" charset="1" panose="020B0806030504020204"/>
      <p:regular r:id="rId23"/>
    </p:embeddedFont>
    <p:embeddedFont>
      <p:font typeface="Open Sans Light" charset="1" panose="020B0306030504020204"/>
      <p:regular r:id="rId24"/>
    </p:embeddedFont>
    <p:embeddedFont>
      <p:font typeface="Open Sans Light Italics" charset="1" panose="020B0306030504020204"/>
      <p:regular r:id="rId25"/>
    </p:embeddedFont>
    <p:embeddedFont>
      <p:font typeface="Open Sans Ultra-Bold" charset="1" panose="00000000000000000000"/>
      <p:regular r:id="rId26"/>
    </p:embeddedFont>
    <p:embeddedFont>
      <p:font typeface="Open Sans Ultra-Bold Italic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73.xml" Type="http://schemas.openxmlformats.org/officeDocument/2006/relationships/slide"/><Relationship Id="rId101" Target="slides/slide74.xml" Type="http://schemas.openxmlformats.org/officeDocument/2006/relationships/slide"/><Relationship Id="rId102" Target="slides/slide7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48" Target="slides/slide21.xml" Type="http://schemas.openxmlformats.org/officeDocument/2006/relationships/slide"/><Relationship Id="rId49" Target="slides/slide22.xml" Type="http://schemas.openxmlformats.org/officeDocument/2006/relationships/slide"/><Relationship Id="rId5" Target="tableStyles.xml" Type="http://schemas.openxmlformats.org/officeDocument/2006/relationships/tableStyles"/><Relationship Id="rId50" Target="slides/slide23.xml" Type="http://schemas.openxmlformats.org/officeDocument/2006/relationships/slide"/><Relationship Id="rId51" Target="slides/slide24.xml" Type="http://schemas.openxmlformats.org/officeDocument/2006/relationships/slide"/><Relationship Id="rId52" Target="slides/slide25.xml" Type="http://schemas.openxmlformats.org/officeDocument/2006/relationships/slide"/><Relationship Id="rId53" Target="slides/slide26.xml" Type="http://schemas.openxmlformats.org/officeDocument/2006/relationships/slide"/><Relationship Id="rId54" Target="slides/slide27.xml" Type="http://schemas.openxmlformats.org/officeDocument/2006/relationships/slide"/><Relationship Id="rId55" Target="slides/slide28.xml" Type="http://schemas.openxmlformats.org/officeDocument/2006/relationships/slide"/><Relationship Id="rId56" Target="slides/slide29.xml" Type="http://schemas.openxmlformats.org/officeDocument/2006/relationships/slide"/><Relationship Id="rId57" Target="slides/slide30.xml" Type="http://schemas.openxmlformats.org/officeDocument/2006/relationships/slide"/><Relationship Id="rId58" Target="slides/slide31.xml" Type="http://schemas.openxmlformats.org/officeDocument/2006/relationships/slide"/><Relationship Id="rId59" Target="slides/slide32.xml" Type="http://schemas.openxmlformats.org/officeDocument/2006/relationships/slide"/><Relationship Id="rId6" Target="fonts/font6.fntdata" Type="http://schemas.openxmlformats.org/officeDocument/2006/relationships/font"/><Relationship Id="rId60" Target="slides/slide33.xml" Type="http://schemas.openxmlformats.org/officeDocument/2006/relationships/slide"/><Relationship Id="rId61" Target="slides/slide34.xml" Type="http://schemas.openxmlformats.org/officeDocument/2006/relationships/slide"/><Relationship Id="rId62" Target="slides/slide35.xml" Type="http://schemas.openxmlformats.org/officeDocument/2006/relationships/slide"/><Relationship Id="rId63" Target="slides/slide36.xml" Type="http://schemas.openxmlformats.org/officeDocument/2006/relationships/slide"/><Relationship Id="rId64" Target="slides/slide37.xml" Type="http://schemas.openxmlformats.org/officeDocument/2006/relationships/slide"/><Relationship Id="rId65" Target="slides/slide38.xml" Type="http://schemas.openxmlformats.org/officeDocument/2006/relationships/slide"/><Relationship Id="rId66" Target="slides/slide39.xml" Type="http://schemas.openxmlformats.org/officeDocument/2006/relationships/slide"/><Relationship Id="rId67" Target="slides/slide40.xml" Type="http://schemas.openxmlformats.org/officeDocument/2006/relationships/slide"/><Relationship Id="rId68" Target="slides/slide41.xml" Type="http://schemas.openxmlformats.org/officeDocument/2006/relationships/slide"/><Relationship Id="rId69" Target="slides/slide42.xml" Type="http://schemas.openxmlformats.org/officeDocument/2006/relationships/slide"/><Relationship Id="rId7" Target="fonts/font7.fntdata" Type="http://schemas.openxmlformats.org/officeDocument/2006/relationships/font"/><Relationship Id="rId70" Target="slides/slide43.xml" Type="http://schemas.openxmlformats.org/officeDocument/2006/relationships/slide"/><Relationship Id="rId71" Target="slides/slide44.xml" Type="http://schemas.openxmlformats.org/officeDocument/2006/relationships/slide"/><Relationship Id="rId72" Target="slides/slide45.xml" Type="http://schemas.openxmlformats.org/officeDocument/2006/relationships/slide"/><Relationship Id="rId73" Target="slides/slide46.xml" Type="http://schemas.openxmlformats.org/officeDocument/2006/relationships/slide"/><Relationship Id="rId74" Target="slides/slide47.xml" Type="http://schemas.openxmlformats.org/officeDocument/2006/relationships/slide"/><Relationship Id="rId75" Target="slides/slide48.xml" Type="http://schemas.openxmlformats.org/officeDocument/2006/relationships/slide"/><Relationship Id="rId76" Target="slides/slide49.xml" Type="http://schemas.openxmlformats.org/officeDocument/2006/relationships/slide"/><Relationship Id="rId77" Target="slides/slide50.xml" Type="http://schemas.openxmlformats.org/officeDocument/2006/relationships/slide"/><Relationship Id="rId78" Target="slides/slide51.xml" Type="http://schemas.openxmlformats.org/officeDocument/2006/relationships/slide"/><Relationship Id="rId79" Target="slides/slide52.xml" Type="http://schemas.openxmlformats.org/officeDocument/2006/relationships/slide"/><Relationship Id="rId8" Target="fonts/font8.fntdata" Type="http://schemas.openxmlformats.org/officeDocument/2006/relationships/font"/><Relationship Id="rId80" Target="slides/slide53.xml" Type="http://schemas.openxmlformats.org/officeDocument/2006/relationships/slide"/><Relationship Id="rId81" Target="slides/slide54.xml" Type="http://schemas.openxmlformats.org/officeDocument/2006/relationships/slide"/><Relationship Id="rId82" Target="slides/slide55.xml" Type="http://schemas.openxmlformats.org/officeDocument/2006/relationships/slide"/><Relationship Id="rId83" Target="slides/slide56.xml" Type="http://schemas.openxmlformats.org/officeDocument/2006/relationships/slide"/><Relationship Id="rId84" Target="slides/slide57.xml" Type="http://schemas.openxmlformats.org/officeDocument/2006/relationships/slide"/><Relationship Id="rId85" Target="slides/slide58.xml" Type="http://schemas.openxmlformats.org/officeDocument/2006/relationships/slide"/><Relationship Id="rId86" Target="slides/slide59.xml" Type="http://schemas.openxmlformats.org/officeDocument/2006/relationships/slide"/><Relationship Id="rId87" Target="slides/slide60.xml" Type="http://schemas.openxmlformats.org/officeDocument/2006/relationships/slide"/><Relationship Id="rId88" Target="slides/slide61.xml" Type="http://schemas.openxmlformats.org/officeDocument/2006/relationships/slide"/><Relationship Id="rId89" Target="slides/slide62.xml" Type="http://schemas.openxmlformats.org/officeDocument/2006/relationships/slide"/><Relationship Id="rId9" Target="fonts/font9.fntdata" Type="http://schemas.openxmlformats.org/officeDocument/2006/relationships/font"/><Relationship Id="rId90" Target="slides/slide63.xml" Type="http://schemas.openxmlformats.org/officeDocument/2006/relationships/slide"/><Relationship Id="rId91" Target="slides/slide64.xml" Type="http://schemas.openxmlformats.org/officeDocument/2006/relationships/slide"/><Relationship Id="rId92" Target="slides/slide65.xml" Type="http://schemas.openxmlformats.org/officeDocument/2006/relationships/slide"/><Relationship Id="rId93" Target="slides/slide66.xml" Type="http://schemas.openxmlformats.org/officeDocument/2006/relationships/slide"/><Relationship Id="rId94" Target="slides/slide67.xml" Type="http://schemas.openxmlformats.org/officeDocument/2006/relationships/slide"/><Relationship Id="rId95" Target="slides/slide68.xml" Type="http://schemas.openxmlformats.org/officeDocument/2006/relationships/slide"/><Relationship Id="rId96" Target="slides/slide69.xml" Type="http://schemas.openxmlformats.org/officeDocument/2006/relationships/slide"/><Relationship Id="rId97" Target="slides/slide70.xml" Type="http://schemas.openxmlformats.org/officeDocument/2006/relationships/slide"/><Relationship Id="rId98" Target="slides/slide71.xml" Type="http://schemas.openxmlformats.org/officeDocument/2006/relationships/slide"/><Relationship Id="rId99" Target="slides/slide72.xml" Type="http://schemas.openxmlformats.org/officeDocument/2006/relationships/slide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sv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48.jpeg" Type="http://schemas.openxmlformats.org/officeDocument/2006/relationships/image"/><Relationship Id="rId6" Target="../media/image49.jpe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50.jpeg" Type="http://schemas.openxmlformats.org/officeDocument/2006/relationships/image"/><Relationship Id="rId6" Target="../media/image51.jpe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52.jpeg" Type="http://schemas.openxmlformats.org/officeDocument/2006/relationships/image"/><Relationship Id="rId6" Target="../media/image53.jpe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3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13" Target="../media/image58.png" Type="http://schemas.openxmlformats.org/officeDocument/2006/relationships/image"/><Relationship Id="rId14" Target="../media/image59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svg" Type="http://schemas.openxmlformats.org/officeDocument/2006/relationships/image"/><Relationship Id="rId5" Target="../media/image23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13" Target="../media/image58.png" Type="http://schemas.openxmlformats.org/officeDocument/2006/relationships/image"/><Relationship Id="rId14" Target="../media/image59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svg" Type="http://schemas.openxmlformats.org/officeDocument/2006/relationships/image"/><Relationship Id="rId5" Target="../media/image23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svg" Type="http://schemas.openxmlformats.org/officeDocument/2006/relationships/image"/><Relationship Id="rId5" Target="../media/image23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sv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svg" Type="http://schemas.openxmlformats.org/officeDocument/2006/relationships/image"/><Relationship Id="rId5" Target="../media/image23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13" Target="../media/image64.png" Type="http://schemas.openxmlformats.org/officeDocument/2006/relationships/image"/><Relationship Id="rId14" Target="../media/image65.png" Type="http://schemas.openxmlformats.org/officeDocument/2006/relationships/image"/><Relationship Id="rId15" Target="../media/image66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svg" Type="http://schemas.openxmlformats.org/officeDocument/2006/relationships/image"/><Relationship Id="rId5" Target="../media/image23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sv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13" Target="../media/image69.png" Type="http://schemas.openxmlformats.org/officeDocument/2006/relationships/image"/><Relationship Id="rId14" Target="../media/image70.png" Type="http://schemas.openxmlformats.org/officeDocument/2006/relationships/image"/><Relationship Id="rId15" Target="../media/image71.svg" Type="http://schemas.openxmlformats.org/officeDocument/2006/relationships/image"/><Relationship Id="rId16" Target="../media/image72.png" Type="http://schemas.openxmlformats.org/officeDocument/2006/relationships/image"/><Relationship Id="rId17" Target="../media/image73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svg" Type="http://schemas.openxmlformats.org/officeDocument/2006/relationships/image"/><Relationship Id="rId5" Target="../media/image23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13" Target="../media/image65.png" Type="http://schemas.openxmlformats.org/officeDocument/2006/relationships/image"/><Relationship Id="rId14" Target="../media/image74.svg" Type="http://schemas.openxmlformats.org/officeDocument/2006/relationships/image"/><Relationship Id="rId15" Target="../media/image75.jpeg" Type="http://schemas.openxmlformats.org/officeDocument/2006/relationships/image"/><Relationship Id="rId16" Target="../media/image76.png" Type="http://schemas.openxmlformats.org/officeDocument/2006/relationships/image"/><Relationship Id="rId17" Target="../media/image77.svg" Type="http://schemas.openxmlformats.org/officeDocument/2006/relationships/image"/><Relationship Id="rId18" Target="../media/image78.png" Type="http://schemas.openxmlformats.org/officeDocument/2006/relationships/image"/><Relationship Id="rId19" Target="../media/image79.svg" Type="http://schemas.openxmlformats.org/officeDocument/2006/relationships/image"/><Relationship Id="rId2" Target="../media/image20.png" Type="http://schemas.openxmlformats.org/officeDocument/2006/relationships/image"/><Relationship Id="rId20" Target="../media/image80.jpeg" Type="http://schemas.openxmlformats.org/officeDocument/2006/relationships/image"/><Relationship Id="rId21" Target="../media/image81.png" Type="http://schemas.openxmlformats.org/officeDocument/2006/relationships/image"/><Relationship Id="rId22" Target="../media/image82.svg" Type="http://schemas.openxmlformats.org/officeDocument/2006/relationships/image"/><Relationship Id="rId3" Target="../media/image21.svg" Type="http://schemas.openxmlformats.org/officeDocument/2006/relationships/image"/><Relationship Id="rId4" Target="../media/image22.svg" Type="http://schemas.openxmlformats.org/officeDocument/2006/relationships/image"/><Relationship Id="rId5" Target="../media/image23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sv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svg" Type="http://schemas.openxmlformats.org/officeDocument/2006/relationships/image"/><Relationship Id="rId5" Target="../media/image23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85.png" Type="http://schemas.openxmlformats.org/officeDocument/2006/relationships/image"/><Relationship Id="rId13" Target="../media/image86.svg" Type="http://schemas.openxmlformats.org/officeDocument/2006/relationships/image"/><Relationship Id="rId14" Target="../media/image87.png" Type="http://schemas.openxmlformats.org/officeDocument/2006/relationships/image"/><Relationship Id="rId15" Target="../media/image88.svg" Type="http://schemas.openxmlformats.org/officeDocument/2006/relationships/image"/><Relationship Id="rId16" Target="../media/image89.jpeg" Type="http://schemas.openxmlformats.org/officeDocument/2006/relationships/image"/><Relationship Id="rId17" Target="../media/image90.jpeg" Type="http://schemas.openxmlformats.org/officeDocument/2006/relationships/image"/><Relationship Id="rId18" Target="../media/image91.png" Type="http://schemas.openxmlformats.org/officeDocument/2006/relationships/image"/><Relationship Id="rId19" Target="../media/image92.svg" Type="http://schemas.openxmlformats.org/officeDocument/2006/relationships/image"/><Relationship Id="rId2" Target="../media/image83.png" Type="http://schemas.openxmlformats.org/officeDocument/2006/relationships/image"/><Relationship Id="rId20" Target="../media/image93.svg" Type="http://schemas.openxmlformats.org/officeDocument/2006/relationships/image"/><Relationship Id="rId3" Target="../media/image84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96.png" Type="http://schemas.openxmlformats.org/officeDocument/2006/relationships/image"/><Relationship Id="rId13" Target="../media/image97.svg" Type="http://schemas.openxmlformats.org/officeDocument/2006/relationships/image"/><Relationship Id="rId14" Target="../media/image87.png" Type="http://schemas.openxmlformats.org/officeDocument/2006/relationships/image"/><Relationship Id="rId15" Target="../media/image88.svg" Type="http://schemas.openxmlformats.org/officeDocument/2006/relationships/image"/><Relationship Id="rId16" Target="../media/image98.png" Type="http://schemas.openxmlformats.org/officeDocument/2006/relationships/image"/><Relationship Id="rId17" Target="../media/image99.svg" Type="http://schemas.openxmlformats.org/officeDocument/2006/relationships/image"/><Relationship Id="rId18" Target="../media/image100.jpeg" Type="http://schemas.openxmlformats.org/officeDocument/2006/relationships/image"/><Relationship Id="rId19" Target="../media/image91.png" Type="http://schemas.openxmlformats.org/officeDocument/2006/relationships/image"/><Relationship Id="rId2" Target="../media/image94.png" Type="http://schemas.openxmlformats.org/officeDocument/2006/relationships/image"/><Relationship Id="rId20" Target="../media/image101.svg" Type="http://schemas.openxmlformats.org/officeDocument/2006/relationships/image"/><Relationship Id="rId21" Target="../media/image102.svg" Type="http://schemas.openxmlformats.org/officeDocument/2006/relationships/image"/><Relationship Id="rId3" Target="../media/image95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96.png" Type="http://schemas.openxmlformats.org/officeDocument/2006/relationships/image"/><Relationship Id="rId13" Target="../media/image103.svg" Type="http://schemas.openxmlformats.org/officeDocument/2006/relationships/image"/><Relationship Id="rId14" Target="../media/image87.png" Type="http://schemas.openxmlformats.org/officeDocument/2006/relationships/image"/><Relationship Id="rId15" Target="../media/image88.svg" Type="http://schemas.openxmlformats.org/officeDocument/2006/relationships/image"/><Relationship Id="rId16" Target="../media/image104.jpeg" Type="http://schemas.openxmlformats.org/officeDocument/2006/relationships/image"/><Relationship Id="rId17" Target="../media/image105.jpeg" Type="http://schemas.openxmlformats.org/officeDocument/2006/relationships/image"/><Relationship Id="rId18" Target="../media/image91.png" Type="http://schemas.openxmlformats.org/officeDocument/2006/relationships/image"/><Relationship Id="rId19" Target="../media/image92.svg" Type="http://schemas.openxmlformats.org/officeDocument/2006/relationships/image"/><Relationship Id="rId2" Target="../media/image83.png" Type="http://schemas.openxmlformats.org/officeDocument/2006/relationships/image"/><Relationship Id="rId20" Target="../media/image106.svg" Type="http://schemas.openxmlformats.org/officeDocument/2006/relationships/image"/><Relationship Id="rId3" Target="../media/image84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107.png" Type="http://schemas.openxmlformats.org/officeDocument/2006/relationships/image"/><Relationship Id="rId13" Target="../media/image108.svg" Type="http://schemas.openxmlformats.org/officeDocument/2006/relationships/image"/><Relationship Id="rId14" Target="../media/image87.png" Type="http://schemas.openxmlformats.org/officeDocument/2006/relationships/image"/><Relationship Id="rId15" Target="../media/image88.svg" Type="http://schemas.openxmlformats.org/officeDocument/2006/relationships/image"/><Relationship Id="rId16" Target="../media/image109.jpeg" Type="http://schemas.openxmlformats.org/officeDocument/2006/relationships/image"/><Relationship Id="rId2" Target="../media/image83.png" Type="http://schemas.openxmlformats.org/officeDocument/2006/relationships/image"/><Relationship Id="rId3" Target="../media/image84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107.png" Type="http://schemas.openxmlformats.org/officeDocument/2006/relationships/image"/><Relationship Id="rId13" Target="../media/image108.svg" Type="http://schemas.openxmlformats.org/officeDocument/2006/relationships/image"/><Relationship Id="rId14" Target="../media/image87.png" Type="http://schemas.openxmlformats.org/officeDocument/2006/relationships/image"/><Relationship Id="rId15" Target="../media/image88.svg" Type="http://schemas.openxmlformats.org/officeDocument/2006/relationships/image"/><Relationship Id="rId16" Target="../media/image112.jpeg" Type="http://schemas.openxmlformats.org/officeDocument/2006/relationships/image"/><Relationship Id="rId17" Target="../media/image113.jpeg" Type="http://schemas.openxmlformats.org/officeDocument/2006/relationships/image"/><Relationship Id="rId18" Target="../media/image91.png" Type="http://schemas.openxmlformats.org/officeDocument/2006/relationships/image"/><Relationship Id="rId19" Target="../media/image92.svg" Type="http://schemas.openxmlformats.org/officeDocument/2006/relationships/image"/><Relationship Id="rId2" Target="../media/image110.png" Type="http://schemas.openxmlformats.org/officeDocument/2006/relationships/image"/><Relationship Id="rId3" Target="../media/image111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107.png" Type="http://schemas.openxmlformats.org/officeDocument/2006/relationships/image"/><Relationship Id="rId13" Target="../media/image116.svg" Type="http://schemas.openxmlformats.org/officeDocument/2006/relationships/image"/><Relationship Id="rId14" Target="../media/image87.png" Type="http://schemas.openxmlformats.org/officeDocument/2006/relationships/image"/><Relationship Id="rId15" Target="../media/image88.svg" Type="http://schemas.openxmlformats.org/officeDocument/2006/relationships/image"/><Relationship Id="rId16" Target="../media/image117.jpeg" Type="http://schemas.openxmlformats.org/officeDocument/2006/relationships/image"/><Relationship Id="rId2" Target="../media/image114.png" Type="http://schemas.openxmlformats.org/officeDocument/2006/relationships/image"/><Relationship Id="rId3" Target="../media/image115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120.png" Type="http://schemas.openxmlformats.org/officeDocument/2006/relationships/image"/><Relationship Id="rId13" Target="../media/image121.svg" Type="http://schemas.openxmlformats.org/officeDocument/2006/relationships/image"/><Relationship Id="rId14" Target="../media/image87.png" Type="http://schemas.openxmlformats.org/officeDocument/2006/relationships/image"/><Relationship Id="rId15" Target="../media/image88.svg" Type="http://schemas.openxmlformats.org/officeDocument/2006/relationships/image"/><Relationship Id="rId16" Target="../media/image122.jpeg" Type="http://schemas.openxmlformats.org/officeDocument/2006/relationships/image"/><Relationship Id="rId17" Target="../media/image123.jpeg" Type="http://schemas.openxmlformats.org/officeDocument/2006/relationships/image"/><Relationship Id="rId2" Target="../media/image118.png" Type="http://schemas.openxmlformats.org/officeDocument/2006/relationships/image"/><Relationship Id="rId3" Target="../media/image1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120.png" Type="http://schemas.openxmlformats.org/officeDocument/2006/relationships/image"/><Relationship Id="rId13" Target="../media/image121.svg" Type="http://schemas.openxmlformats.org/officeDocument/2006/relationships/image"/><Relationship Id="rId14" Target="../media/image87.png" Type="http://schemas.openxmlformats.org/officeDocument/2006/relationships/image"/><Relationship Id="rId15" Target="../media/image88.svg" Type="http://schemas.openxmlformats.org/officeDocument/2006/relationships/image"/><Relationship Id="rId16" Target="../media/image124.jpeg" Type="http://schemas.openxmlformats.org/officeDocument/2006/relationships/image"/><Relationship Id="rId17" Target="../media/image125.jpeg" Type="http://schemas.openxmlformats.org/officeDocument/2006/relationships/image"/><Relationship Id="rId2" Target="../media/image118.png" Type="http://schemas.openxmlformats.org/officeDocument/2006/relationships/image"/><Relationship Id="rId3" Target="../media/image1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128.png" Type="http://schemas.openxmlformats.org/officeDocument/2006/relationships/image"/><Relationship Id="rId13" Target="../media/image129.svg" Type="http://schemas.openxmlformats.org/officeDocument/2006/relationships/image"/><Relationship Id="rId14" Target="../media/image87.png" Type="http://schemas.openxmlformats.org/officeDocument/2006/relationships/image"/><Relationship Id="rId15" Target="../media/image88.svg" Type="http://schemas.openxmlformats.org/officeDocument/2006/relationships/image"/><Relationship Id="rId16" Target="../media/image130.jpeg" Type="http://schemas.openxmlformats.org/officeDocument/2006/relationships/image"/><Relationship Id="rId17" Target="../media/image131.jpeg" Type="http://schemas.openxmlformats.org/officeDocument/2006/relationships/image"/><Relationship Id="rId2" Target="../media/image126.png" Type="http://schemas.openxmlformats.org/officeDocument/2006/relationships/image"/><Relationship Id="rId3" Target="../media/image127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128.png" Type="http://schemas.openxmlformats.org/officeDocument/2006/relationships/image"/><Relationship Id="rId13" Target="../media/image129.svg" Type="http://schemas.openxmlformats.org/officeDocument/2006/relationships/image"/><Relationship Id="rId14" Target="../media/image87.png" Type="http://schemas.openxmlformats.org/officeDocument/2006/relationships/image"/><Relationship Id="rId15" Target="../media/image88.svg" Type="http://schemas.openxmlformats.org/officeDocument/2006/relationships/image"/><Relationship Id="rId16" Target="../media/image134.jpeg" Type="http://schemas.openxmlformats.org/officeDocument/2006/relationships/image"/><Relationship Id="rId17" Target="../media/image135.jpeg" Type="http://schemas.openxmlformats.org/officeDocument/2006/relationships/image"/><Relationship Id="rId2" Target="../media/image132.png" Type="http://schemas.openxmlformats.org/officeDocument/2006/relationships/image"/><Relationship Id="rId3" Target="../media/image133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107.png" Type="http://schemas.openxmlformats.org/officeDocument/2006/relationships/image"/><Relationship Id="rId13" Target="../media/image137.svg" Type="http://schemas.openxmlformats.org/officeDocument/2006/relationships/image"/><Relationship Id="rId14" Target="../media/image87.png" Type="http://schemas.openxmlformats.org/officeDocument/2006/relationships/image"/><Relationship Id="rId15" Target="../media/image88.svg" Type="http://schemas.openxmlformats.org/officeDocument/2006/relationships/image"/><Relationship Id="rId16" Target="../media/image138.jpeg" Type="http://schemas.openxmlformats.org/officeDocument/2006/relationships/image"/><Relationship Id="rId17" Target="../media/image139.jpeg" Type="http://schemas.openxmlformats.org/officeDocument/2006/relationships/image"/><Relationship Id="rId2" Target="../media/image118.png" Type="http://schemas.openxmlformats.org/officeDocument/2006/relationships/image"/><Relationship Id="rId3" Target="../media/image136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128.png" Type="http://schemas.openxmlformats.org/officeDocument/2006/relationships/image"/><Relationship Id="rId13" Target="../media/image142.svg" Type="http://schemas.openxmlformats.org/officeDocument/2006/relationships/image"/><Relationship Id="rId14" Target="../media/image87.png" Type="http://schemas.openxmlformats.org/officeDocument/2006/relationships/image"/><Relationship Id="rId15" Target="../media/image88.svg" Type="http://schemas.openxmlformats.org/officeDocument/2006/relationships/image"/><Relationship Id="rId16" Target="../media/image143.jpeg" Type="http://schemas.openxmlformats.org/officeDocument/2006/relationships/image"/><Relationship Id="rId17" Target="../media/image144.jpeg" Type="http://schemas.openxmlformats.org/officeDocument/2006/relationships/image"/><Relationship Id="rId2" Target="../media/image140.png" Type="http://schemas.openxmlformats.org/officeDocument/2006/relationships/image"/><Relationship Id="rId3" Target="../media/image141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128.png" Type="http://schemas.openxmlformats.org/officeDocument/2006/relationships/image"/><Relationship Id="rId13" Target="../media/image142.svg" Type="http://schemas.openxmlformats.org/officeDocument/2006/relationships/image"/><Relationship Id="rId14" Target="../media/image87.png" Type="http://schemas.openxmlformats.org/officeDocument/2006/relationships/image"/><Relationship Id="rId15" Target="../media/image88.svg" Type="http://schemas.openxmlformats.org/officeDocument/2006/relationships/image"/><Relationship Id="rId16" Target="../media/image146.jpeg" Type="http://schemas.openxmlformats.org/officeDocument/2006/relationships/image"/><Relationship Id="rId2" Target="../media/image118.png" Type="http://schemas.openxmlformats.org/officeDocument/2006/relationships/image"/><Relationship Id="rId3" Target="../media/image145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149.png" Type="http://schemas.openxmlformats.org/officeDocument/2006/relationships/image"/><Relationship Id="rId13" Target="../media/image150.svg" Type="http://schemas.openxmlformats.org/officeDocument/2006/relationships/image"/><Relationship Id="rId14" Target="../media/image87.png" Type="http://schemas.openxmlformats.org/officeDocument/2006/relationships/image"/><Relationship Id="rId15" Target="../media/image88.svg" Type="http://schemas.openxmlformats.org/officeDocument/2006/relationships/image"/><Relationship Id="rId16" Target="../media/image151.png" Type="http://schemas.openxmlformats.org/officeDocument/2006/relationships/image"/><Relationship Id="rId17" Target="../media/image152.svg" Type="http://schemas.openxmlformats.org/officeDocument/2006/relationships/image"/><Relationship Id="rId18" Target="../media/image153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svg" Type="http://schemas.openxmlformats.org/officeDocument/2006/relationships/image"/><Relationship Id="rId5" Target="../media/image23.svg" Type="http://schemas.openxmlformats.org/officeDocument/2006/relationships/image"/><Relationship Id="rId6" Target="../media/image147.png" Type="http://schemas.openxmlformats.org/officeDocument/2006/relationships/image"/><Relationship Id="rId7" Target="../media/image148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9.png" Type="http://schemas.openxmlformats.org/officeDocument/2006/relationships/image"/><Relationship Id="rId11" Target="../media/image150.svg" Type="http://schemas.openxmlformats.org/officeDocument/2006/relationships/image"/><Relationship Id="rId12" Target="../media/image87.png" Type="http://schemas.openxmlformats.org/officeDocument/2006/relationships/image"/><Relationship Id="rId13" Target="../media/image88.svg" Type="http://schemas.openxmlformats.org/officeDocument/2006/relationships/image"/><Relationship Id="rId14" Target="../media/image153.svg" Type="http://schemas.openxmlformats.org/officeDocument/2006/relationships/image"/><Relationship Id="rId15" Target="../media/image154.jpeg" Type="http://schemas.openxmlformats.org/officeDocument/2006/relationships/image"/><Relationship Id="rId16" Target="../media/image155.jpe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svg" Type="http://schemas.openxmlformats.org/officeDocument/2006/relationships/image"/><Relationship Id="rId5" Target="../media/image23.svg" Type="http://schemas.openxmlformats.org/officeDocument/2006/relationships/image"/><Relationship Id="rId6" Target="../media/image27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158.png" Type="http://schemas.openxmlformats.org/officeDocument/2006/relationships/image"/><Relationship Id="rId13" Target="../media/image159.svg" Type="http://schemas.openxmlformats.org/officeDocument/2006/relationships/image"/><Relationship Id="rId14" Target="../media/image87.png" Type="http://schemas.openxmlformats.org/officeDocument/2006/relationships/image"/><Relationship Id="rId15" Target="../media/image88.svg" Type="http://schemas.openxmlformats.org/officeDocument/2006/relationships/image"/><Relationship Id="rId16" Target="../media/image160.jpeg" Type="http://schemas.openxmlformats.org/officeDocument/2006/relationships/image"/><Relationship Id="rId17" Target="../media/image161.jpeg" Type="http://schemas.openxmlformats.org/officeDocument/2006/relationships/image"/><Relationship Id="rId2" Target="../media/image156.png" Type="http://schemas.openxmlformats.org/officeDocument/2006/relationships/image"/><Relationship Id="rId3" Target="../media/image157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sv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91.png" Type="http://schemas.openxmlformats.org/officeDocument/2006/relationships/image"/><Relationship Id="rId13" Target="../media/image162.svg" Type="http://schemas.openxmlformats.org/officeDocument/2006/relationships/image"/><Relationship Id="rId14" Target="../media/image163.svg" Type="http://schemas.openxmlformats.org/officeDocument/2006/relationships/image"/><Relationship Id="rId15" Target="../media/image164.svg" Type="http://schemas.openxmlformats.org/officeDocument/2006/relationships/image"/><Relationship Id="rId16" Target="../media/image128.png" Type="http://schemas.openxmlformats.org/officeDocument/2006/relationships/image"/><Relationship Id="rId17" Target="../media/image142.svg" Type="http://schemas.openxmlformats.org/officeDocument/2006/relationships/image"/><Relationship Id="rId18" Target="../media/image87.png" Type="http://schemas.openxmlformats.org/officeDocument/2006/relationships/image"/><Relationship Id="rId19" Target="../media/image88.svg" Type="http://schemas.openxmlformats.org/officeDocument/2006/relationships/image"/><Relationship Id="rId2" Target="../media/image118.png" Type="http://schemas.openxmlformats.org/officeDocument/2006/relationships/image"/><Relationship Id="rId3" Target="../media/image145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91.png" Type="http://schemas.openxmlformats.org/officeDocument/2006/relationships/image"/><Relationship Id="rId13" Target="../media/image162.svg" Type="http://schemas.openxmlformats.org/officeDocument/2006/relationships/image"/><Relationship Id="rId14" Target="../media/image163.svg" Type="http://schemas.openxmlformats.org/officeDocument/2006/relationships/image"/><Relationship Id="rId15" Target="../media/image128.png" Type="http://schemas.openxmlformats.org/officeDocument/2006/relationships/image"/><Relationship Id="rId16" Target="../media/image142.svg" Type="http://schemas.openxmlformats.org/officeDocument/2006/relationships/image"/><Relationship Id="rId17" Target="../media/image87.png" Type="http://schemas.openxmlformats.org/officeDocument/2006/relationships/image"/><Relationship Id="rId18" Target="../media/image88.svg" Type="http://schemas.openxmlformats.org/officeDocument/2006/relationships/image"/><Relationship Id="rId2" Target="../media/image165.png" Type="http://schemas.openxmlformats.org/officeDocument/2006/relationships/image"/><Relationship Id="rId3" Target="../media/image166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128.png" Type="http://schemas.openxmlformats.org/officeDocument/2006/relationships/image"/><Relationship Id="rId13" Target="../media/image142.svg" Type="http://schemas.openxmlformats.org/officeDocument/2006/relationships/image"/><Relationship Id="rId14" Target="../media/image87.png" Type="http://schemas.openxmlformats.org/officeDocument/2006/relationships/image"/><Relationship Id="rId15" Target="../media/image88.svg" Type="http://schemas.openxmlformats.org/officeDocument/2006/relationships/image"/><Relationship Id="rId16" Target="../media/image169.jpeg" Type="http://schemas.openxmlformats.org/officeDocument/2006/relationships/image"/><Relationship Id="rId17" Target="../media/image170.jpeg" Type="http://schemas.openxmlformats.org/officeDocument/2006/relationships/image"/><Relationship Id="rId2" Target="../media/image167.png" Type="http://schemas.openxmlformats.org/officeDocument/2006/relationships/image"/><Relationship Id="rId3" Target="../media/image168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128.png" Type="http://schemas.openxmlformats.org/officeDocument/2006/relationships/image"/><Relationship Id="rId13" Target="../media/image142.svg" Type="http://schemas.openxmlformats.org/officeDocument/2006/relationships/image"/><Relationship Id="rId14" Target="../media/image87.png" Type="http://schemas.openxmlformats.org/officeDocument/2006/relationships/image"/><Relationship Id="rId15" Target="../media/image88.svg" Type="http://schemas.openxmlformats.org/officeDocument/2006/relationships/image"/><Relationship Id="rId16" Target="../media/image173.jpeg" Type="http://schemas.openxmlformats.org/officeDocument/2006/relationships/image"/><Relationship Id="rId17" Target="../media/image174.jpeg" Type="http://schemas.openxmlformats.org/officeDocument/2006/relationships/image"/><Relationship Id="rId2" Target="../media/image171.png" Type="http://schemas.openxmlformats.org/officeDocument/2006/relationships/image"/><Relationship Id="rId3" Target="../media/image172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sv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4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177.png" Type="http://schemas.openxmlformats.org/officeDocument/2006/relationships/image"/><Relationship Id="rId13" Target="../media/image178.pn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svg" Type="http://schemas.openxmlformats.org/officeDocument/2006/relationships/image"/><Relationship Id="rId5" Target="../media/image23.svg" Type="http://schemas.openxmlformats.org/officeDocument/2006/relationships/image"/><Relationship Id="rId6" Target="../media/image175.png" Type="http://schemas.openxmlformats.org/officeDocument/2006/relationships/image"/><Relationship Id="rId7" Target="../media/image176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4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181.png" Type="http://schemas.openxmlformats.org/officeDocument/2006/relationships/image"/><Relationship Id="rId13" Target="../media/image182.svg" Type="http://schemas.openxmlformats.org/officeDocument/2006/relationships/image"/><Relationship Id="rId14" Target="../media/image87.png" Type="http://schemas.openxmlformats.org/officeDocument/2006/relationships/image"/><Relationship Id="rId15" Target="../media/image183.svg" Type="http://schemas.openxmlformats.org/officeDocument/2006/relationships/image"/><Relationship Id="rId16" Target="../media/image184.png" Type="http://schemas.openxmlformats.org/officeDocument/2006/relationships/image"/><Relationship Id="rId17" Target="../media/image185.svg" Type="http://schemas.openxmlformats.org/officeDocument/2006/relationships/image"/><Relationship Id="rId18" Target="../media/image186.jpeg" Type="http://schemas.openxmlformats.org/officeDocument/2006/relationships/image"/><Relationship Id="rId19" Target="../media/image187.jpeg" Type="http://schemas.openxmlformats.org/officeDocument/2006/relationships/image"/><Relationship Id="rId2" Target="../media/image179.png" Type="http://schemas.openxmlformats.org/officeDocument/2006/relationships/image"/><Relationship Id="rId3" Target="../media/image180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4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190.png" Type="http://schemas.openxmlformats.org/officeDocument/2006/relationships/image"/><Relationship Id="rId13" Target="../media/image191.svg" Type="http://schemas.openxmlformats.org/officeDocument/2006/relationships/image"/><Relationship Id="rId14" Target="../media/image87.png" Type="http://schemas.openxmlformats.org/officeDocument/2006/relationships/image"/><Relationship Id="rId15" Target="../media/image183.svg" Type="http://schemas.openxmlformats.org/officeDocument/2006/relationships/image"/><Relationship Id="rId16" Target="../media/image192.jpeg" Type="http://schemas.openxmlformats.org/officeDocument/2006/relationships/image"/><Relationship Id="rId17" Target="../media/image193.jpeg" Type="http://schemas.openxmlformats.org/officeDocument/2006/relationships/image"/><Relationship Id="rId18" Target="../media/image91.png" Type="http://schemas.openxmlformats.org/officeDocument/2006/relationships/image"/><Relationship Id="rId19" Target="../media/image194.svg" Type="http://schemas.openxmlformats.org/officeDocument/2006/relationships/image"/><Relationship Id="rId2" Target="../media/image188.png" Type="http://schemas.openxmlformats.org/officeDocument/2006/relationships/image"/><Relationship Id="rId20" Target="../media/image195.svg" Type="http://schemas.openxmlformats.org/officeDocument/2006/relationships/image"/><Relationship Id="rId3" Target="../media/image18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4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196.png" Type="http://schemas.openxmlformats.org/officeDocument/2006/relationships/image"/><Relationship Id="rId13" Target="../media/image197.svg" Type="http://schemas.openxmlformats.org/officeDocument/2006/relationships/image"/><Relationship Id="rId14" Target="../media/image87.png" Type="http://schemas.openxmlformats.org/officeDocument/2006/relationships/image"/><Relationship Id="rId15" Target="../media/image183.svg" Type="http://schemas.openxmlformats.org/officeDocument/2006/relationships/image"/><Relationship Id="rId16" Target="../media/image198.jpeg" Type="http://schemas.openxmlformats.org/officeDocument/2006/relationships/image"/><Relationship Id="rId17" Target="../media/image199.jpeg" Type="http://schemas.openxmlformats.org/officeDocument/2006/relationships/image"/><Relationship Id="rId18" Target="../media/image91.png" Type="http://schemas.openxmlformats.org/officeDocument/2006/relationships/image"/><Relationship Id="rId19" Target="../media/image194.svg" Type="http://schemas.openxmlformats.org/officeDocument/2006/relationships/image"/><Relationship Id="rId2" Target="../media/image188.png" Type="http://schemas.openxmlformats.org/officeDocument/2006/relationships/image"/><Relationship Id="rId20" Target="../media/image200.svg" Type="http://schemas.openxmlformats.org/officeDocument/2006/relationships/image"/><Relationship Id="rId3" Target="../media/image18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4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2.png" Type="http://schemas.openxmlformats.org/officeDocument/2006/relationships/image"/><Relationship Id="rId11" Target="../media/image175.png" Type="http://schemas.openxmlformats.org/officeDocument/2006/relationships/image"/><Relationship Id="rId12" Target="../media/image176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svg" Type="http://schemas.openxmlformats.org/officeDocument/2006/relationships/image"/><Relationship Id="rId5" Target="../media/image23.svg" Type="http://schemas.openxmlformats.org/officeDocument/2006/relationships/image"/><Relationship Id="rId6" Target="../media/image27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20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svg" Type="http://schemas.openxmlformats.org/officeDocument/2006/relationships/image"/><Relationship Id="rId5" Target="../media/image23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5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205.png" Type="http://schemas.openxmlformats.org/officeDocument/2006/relationships/image"/><Relationship Id="rId13" Target="../media/image206.svg" Type="http://schemas.openxmlformats.org/officeDocument/2006/relationships/image"/><Relationship Id="rId14" Target="../media/image87.png" Type="http://schemas.openxmlformats.org/officeDocument/2006/relationships/image"/><Relationship Id="rId15" Target="../media/image183.svg" Type="http://schemas.openxmlformats.org/officeDocument/2006/relationships/image"/><Relationship Id="rId16" Target="../media/image207.jpeg" Type="http://schemas.openxmlformats.org/officeDocument/2006/relationships/image"/><Relationship Id="rId17" Target="../media/image208.jpeg" Type="http://schemas.openxmlformats.org/officeDocument/2006/relationships/image"/><Relationship Id="rId18" Target="../media/image91.png" Type="http://schemas.openxmlformats.org/officeDocument/2006/relationships/image"/><Relationship Id="rId19" Target="../media/image209.svg" Type="http://schemas.openxmlformats.org/officeDocument/2006/relationships/image"/><Relationship Id="rId2" Target="../media/image203.png" Type="http://schemas.openxmlformats.org/officeDocument/2006/relationships/image"/><Relationship Id="rId20" Target="../media/image210.svg" Type="http://schemas.openxmlformats.org/officeDocument/2006/relationships/image"/><Relationship Id="rId3" Target="../media/image204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5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213.png" Type="http://schemas.openxmlformats.org/officeDocument/2006/relationships/image"/><Relationship Id="rId13" Target="../media/image214.svg" Type="http://schemas.openxmlformats.org/officeDocument/2006/relationships/image"/><Relationship Id="rId14" Target="../media/image87.png" Type="http://schemas.openxmlformats.org/officeDocument/2006/relationships/image"/><Relationship Id="rId15" Target="../media/image183.svg" Type="http://schemas.openxmlformats.org/officeDocument/2006/relationships/image"/><Relationship Id="rId16" Target="../media/image215.jpeg" Type="http://schemas.openxmlformats.org/officeDocument/2006/relationships/image"/><Relationship Id="rId17" Target="../media/image91.png" Type="http://schemas.openxmlformats.org/officeDocument/2006/relationships/image"/><Relationship Id="rId18" Target="../media/image210.svg" Type="http://schemas.openxmlformats.org/officeDocument/2006/relationships/image"/><Relationship Id="rId2" Target="../media/image211.png" Type="http://schemas.openxmlformats.org/officeDocument/2006/relationships/image"/><Relationship Id="rId3" Target="../media/image212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5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3.png" Type="http://schemas.openxmlformats.org/officeDocument/2006/relationships/image"/><Relationship Id="rId2" Target="../media/image3.png" Type="http://schemas.openxmlformats.org/officeDocument/2006/relationships/image"/><Relationship Id="rId3" Target="../media/image216.svg" Type="http://schemas.openxmlformats.org/officeDocument/2006/relationships/image"/><Relationship Id="rId4" Target="../media/image217.svg" Type="http://schemas.openxmlformats.org/officeDocument/2006/relationships/image"/><Relationship Id="rId5" Target="../media/image218.svg" Type="http://schemas.openxmlformats.org/officeDocument/2006/relationships/image"/><Relationship Id="rId6" Target="../media/image219.png" Type="http://schemas.openxmlformats.org/officeDocument/2006/relationships/image"/><Relationship Id="rId7" Target="../media/image220.svg" Type="http://schemas.openxmlformats.org/officeDocument/2006/relationships/image"/><Relationship Id="rId8" Target="../media/image221.png" Type="http://schemas.openxmlformats.org/officeDocument/2006/relationships/image"/><Relationship Id="rId9" Target="../media/image222.svg" Type="http://schemas.openxmlformats.org/officeDocument/2006/relationships/image"/></Relationships>
</file>

<file path=ppt/slides/_rels/slide5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226.png" Type="http://schemas.openxmlformats.org/officeDocument/2006/relationships/image"/><Relationship Id="rId13" Target="../media/image227.svg" Type="http://schemas.openxmlformats.org/officeDocument/2006/relationships/image"/><Relationship Id="rId14" Target="../media/image87.png" Type="http://schemas.openxmlformats.org/officeDocument/2006/relationships/image"/><Relationship Id="rId15" Target="../media/image183.svg" Type="http://schemas.openxmlformats.org/officeDocument/2006/relationships/image"/><Relationship Id="rId16" Target="../media/image228.png" Type="http://schemas.openxmlformats.org/officeDocument/2006/relationships/image"/><Relationship Id="rId17" Target="../media/image229.svg" Type="http://schemas.openxmlformats.org/officeDocument/2006/relationships/image"/><Relationship Id="rId18" Target="../media/image230.jpeg" Type="http://schemas.openxmlformats.org/officeDocument/2006/relationships/image"/><Relationship Id="rId19" Target="../media/image231.jpeg" Type="http://schemas.openxmlformats.org/officeDocument/2006/relationships/image"/><Relationship Id="rId2" Target="../media/image224.png" Type="http://schemas.openxmlformats.org/officeDocument/2006/relationships/image"/><Relationship Id="rId3" Target="../media/image225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5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226.png" Type="http://schemas.openxmlformats.org/officeDocument/2006/relationships/image"/><Relationship Id="rId13" Target="../media/image227.svg" Type="http://schemas.openxmlformats.org/officeDocument/2006/relationships/image"/><Relationship Id="rId14" Target="../media/image87.png" Type="http://schemas.openxmlformats.org/officeDocument/2006/relationships/image"/><Relationship Id="rId15" Target="../media/image183.svg" Type="http://schemas.openxmlformats.org/officeDocument/2006/relationships/image"/><Relationship Id="rId2" Target="../media/image232.png" Type="http://schemas.openxmlformats.org/officeDocument/2006/relationships/image"/><Relationship Id="rId3" Target="../media/image233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5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8.svg" Type="http://schemas.openxmlformats.org/officeDocument/2006/relationships/image"/><Relationship Id="rId11" Target="../media/image221.png" Type="http://schemas.openxmlformats.org/officeDocument/2006/relationships/image"/><Relationship Id="rId12" Target="../media/image222.svg" Type="http://schemas.openxmlformats.org/officeDocument/2006/relationships/image"/><Relationship Id="rId2" Target="../media/image234.png" Type="http://schemas.openxmlformats.org/officeDocument/2006/relationships/image"/><Relationship Id="rId3" Target="../media/image235.svg" Type="http://schemas.openxmlformats.org/officeDocument/2006/relationships/image"/><Relationship Id="rId4" Target="../media/image236.png" Type="http://schemas.openxmlformats.org/officeDocument/2006/relationships/image"/><Relationship Id="rId5" Target="../media/image3.png" Type="http://schemas.openxmlformats.org/officeDocument/2006/relationships/image"/><Relationship Id="rId6" Target="../media/image216.svg" Type="http://schemas.openxmlformats.org/officeDocument/2006/relationships/image"/><Relationship Id="rId7" Target="../media/image217.svg" Type="http://schemas.openxmlformats.org/officeDocument/2006/relationships/image"/><Relationship Id="rId8" Target="../media/image218.svg" Type="http://schemas.openxmlformats.org/officeDocument/2006/relationships/image"/><Relationship Id="rId9" Target="../media/image237.png" Type="http://schemas.openxmlformats.org/officeDocument/2006/relationships/image"/></Relationships>
</file>

<file path=ppt/slides/_rels/slide5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241.png" Type="http://schemas.openxmlformats.org/officeDocument/2006/relationships/image"/><Relationship Id="rId13" Target="../media/image242.svg" Type="http://schemas.openxmlformats.org/officeDocument/2006/relationships/image"/><Relationship Id="rId14" Target="../media/image87.png" Type="http://schemas.openxmlformats.org/officeDocument/2006/relationships/image"/><Relationship Id="rId15" Target="../media/image183.svg" Type="http://schemas.openxmlformats.org/officeDocument/2006/relationships/image"/><Relationship Id="rId16" Target="../media/image243.jpeg" Type="http://schemas.openxmlformats.org/officeDocument/2006/relationships/image"/><Relationship Id="rId2" Target="../media/image239.png" Type="http://schemas.openxmlformats.org/officeDocument/2006/relationships/image"/><Relationship Id="rId3" Target="../media/image240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5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4.png" Type="http://schemas.openxmlformats.org/officeDocument/2006/relationships/image"/><Relationship Id="rId11" Target="../media/image245.png" Type="http://schemas.openxmlformats.org/officeDocument/2006/relationships/image"/><Relationship Id="rId12" Target="../media/image246.png" Type="http://schemas.openxmlformats.org/officeDocument/2006/relationships/image"/><Relationship Id="rId13" Target="../media/image175.png" Type="http://schemas.openxmlformats.org/officeDocument/2006/relationships/image"/><Relationship Id="rId14" Target="../media/image176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svg" Type="http://schemas.openxmlformats.org/officeDocument/2006/relationships/image"/><Relationship Id="rId5" Target="../media/image23.svg" Type="http://schemas.openxmlformats.org/officeDocument/2006/relationships/image"/><Relationship Id="rId6" Target="../media/image27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5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91.png" Type="http://schemas.openxmlformats.org/officeDocument/2006/relationships/image"/><Relationship Id="rId13" Target="../media/image249.svg" Type="http://schemas.openxmlformats.org/officeDocument/2006/relationships/image"/><Relationship Id="rId14" Target="../media/image250.svg" Type="http://schemas.openxmlformats.org/officeDocument/2006/relationships/image"/><Relationship Id="rId15" Target="../media/image226.png" Type="http://schemas.openxmlformats.org/officeDocument/2006/relationships/image"/><Relationship Id="rId16" Target="../media/image251.svg" Type="http://schemas.openxmlformats.org/officeDocument/2006/relationships/image"/><Relationship Id="rId17" Target="../media/image87.png" Type="http://schemas.openxmlformats.org/officeDocument/2006/relationships/image"/><Relationship Id="rId18" Target="../media/image183.svg" Type="http://schemas.openxmlformats.org/officeDocument/2006/relationships/image"/><Relationship Id="rId19" Target="../media/image252.jpeg" Type="http://schemas.openxmlformats.org/officeDocument/2006/relationships/image"/><Relationship Id="rId2" Target="../media/image247.png" Type="http://schemas.openxmlformats.org/officeDocument/2006/relationships/image"/><Relationship Id="rId3" Target="../media/image248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5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226.png" Type="http://schemas.openxmlformats.org/officeDocument/2006/relationships/image"/><Relationship Id="rId13" Target="../media/image251.svg" Type="http://schemas.openxmlformats.org/officeDocument/2006/relationships/image"/><Relationship Id="rId14" Target="../media/image87.png" Type="http://schemas.openxmlformats.org/officeDocument/2006/relationships/image"/><Relationship Id="rId15" Target="../media/image183.svg" Type="http://schemas.openxmlformats.org/officeDocument/2006/relationships/image"/><Relationship Id="rId2" Target="../media/image247.png" Type="http://schemas.openxmlformats.org/officeDocument/2006/relationships/image"/><Relationship Id="rId3" Target="../media/image248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15" Target="../media/image39.svg" Type="http://schemas.openxmlformats.org/officeDocument/2006/relationships/image"/><Relationship Id="rId16" Target="../media/image40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svg" Type="http://schemas.openxmlformats.org/officeDocument/2006/relationships/image"/><Relationship Id="rId5" Target="../media/image23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6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255.png" Type="http://schemas.openxmlformats.org/officeDocument/2006/relationships/image"/><Relationship Id="rId13" Target="../media/image256.svg" Type="http://schemas.openxmlformats.org/officeDocument/2006/relationships/image"/><Relationship Id="rId14" Target="../media/image87.png" Type="http://schemas.openxmlformats.org/officeDocument/2006/relationships/image"/><Relationship Id="rId15" Target="../media/image183.svg" Type="http://schemas.openxmlformats.org/officeDocument/2006/relationships/image"/><Relationship Id="rId16" Target="../media/image257.jpeg" Type="http://schemas.openxmlformats.org/officeDocument/2006/relationships/image"/><Relationship Id="rId17" Target="../media/image258.jpeg" Type="http://schemas.openxmlformats.org/officeDocument/2006/relationships/image"/><Relationship Id="rId2" Target="../media/image253.png" Type="http://schemas.openxmlformats.org/officeDocument/2006/relationships/image"/><Relationship Id="rId3" Target="../media/image254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6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260.png" Type="http://schemas.openxmlformats.org/officeDocument/2006/relationships/image"/><Relationship Id="rId12" Target="../media/image175.png" Type="http://schemas.openxmlformats.org/officeDocument/2006/relationships/image"/><Relationship Id="rId13" Target="../media/image176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svg" Type="http://schemas.openxmlformats.org/officeDocument/2006/relationships/image"/><Relationship Id="rId5" Target="../media/image23.svg" Type="http://schemas.openxmlformats.org/officeDocument/2006/relationships/image"/><Relationship Id="rId6" Target="../media/image27.png" Type="http://schemas.openxmlformats.org/officeDocument/2006/relationships/image"/><Relationship Id="rId7" Target="../media/image33.svg" Type="http://schemas.openxmlformats.org/officeDocument/2006/relationships/image"/><Relationship Id="rId8" Target="../media/image259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6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263.png" Type="http://schemas.openxmlformats.org/officeDocument/2006/relationships/image"/><Relationship Id="rId13" Target="../media/image264.svg" Type="http://schemas.openxmlformats.org/officeDocument/2006/relationships/image"/><Relationship Id="rId14" Target="../media/image87.png" Type="http://schemas.openxmlformats.org/officeDocument/2006/relationships/image"/><Relationship Id="rId15" Target="../media/image183.svg" Type="http://schemas.openxmlformats.org/officeDocument/2006/relationships/image"/><Relationship Id="rId16" Target="../media/image265.jpeg" Type="http://schemas.openxmlformats.org/officeDocument/2006/relationships/image"/><Relationship Id="rId17" Target="../media/image266.jpeg" Type="http://schemas.openxmlformats.org/officeDocument/2006/relationships/image"/><Relationship Id="rId2" Target="../media/image261.png" Type="http://schemas.openxmlformats.org/officeDocument/2006/relationships/image"/><Relationship Id="rId3" Target="../media/image262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6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216.svg" Type="http://schemas.openxmlformats.org/officeDocument/2006/relationships/image"/><Relationship Id="rId12" Target="../media/image217.svg" Type="http://schemas.openxmlformats.org/officeDocument/2006/relationships/image"/><Relationship Id="rId13" Target="../media/image218.svg" Type="http://schemas.openxmlformats.org/officeDocument/2006/relationships/image"/><Relationship Id="rId14" Target="../media/image237.png" Type="http://schemas.openxmlformats.org/officeDocument/2006/relationships/image"/><Relationship Id="rId15" Target="../media/image272.svg" Type="http://schemas.openxmlformats.org/officeDocument/2006/relationships/image"/><Relationship Id="rId16" Target="../media/image273.png" Type="http://schemas.openxmlformats.org/officeDocument/2006/relationships/image"/><Relationship Id="rId2" Target="../media/image234.png" Type="http://schemas.openxmlformats.org/officeDocument/2006/relationships/image"/><Relationship Id="rId3" Target="../media/image235.svg" Type="http://schemas.openxmlformats.org/officeDocument/2006/relationships/image"/><Relationship Id="rId4" Target="../media/image267.png" Type="http://schemas.openxmlformats.org/officeDocument/2006/relationships/image"/><Relationship Id="rId5" Target="../media/image268.png" Type="http://schemas.openxmlformats.org/officeDocument/2006/relationships/image"/><Relationship Id="rId6" Target="../media/image269.png" Type="http://schemas.openxmlformats.org/officeDocument/2006/relationships/image"/><Relationship Id="rId7" Target="../media/image221.png" Type="http://schemas.openxmlformats.org/officeDocument/2006/relationships/image"/><Relationship Id="rId8" Target="../media/image270.svg" Type="http://schemas.openxmlformats.org/officeDocument/2006/relationships/image"/><Relationship Id="rId9" Target="../media/image271.png" Type="http://schemas.openxmlformats.org/officeDocument/2006/relationships/image"/></Relationships>
</file>

<file path=ppt/slides/_rels/slide6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181.png" Type="http://schemas.openxmlformats.org/officeDocument/2006/relationships/image"/><Relationship Id="rId13" Target="../media/image182.svg" Type="http://schemas.openxmlformats.org/officeDocument/2006/relationships/image"/><Relationship Id="rId14" Target="../media/image87.png" Type="http://schemas.openxmlformats.org/officeDocument/2006/relationships/image"/><Relationship Id="rId15" Target="../media/image183.svg" Type="http://schemas.openxmlformats.org/officeDocument/2006/relationships/image"/><Relationship Id="rId16" Target="../media/image276.jpeg" Type="http://schemas.openxmlformats.org/officeDocument/2006/relationships/image"/><Relationship Id="rId17" Target="../media/image277.jpeg" Type="http://schemas.openxmlformats.org/officeDocument/2006/relationships/image"/><Relationship Id="rId18" Target="../media/image91.png" Type="http://schemas.openxmlformats.org/officeDocument/2006/relationships/image"/><Relationship Id="rId19" Target="../media/image194.svg" Type="http://schemas.openxmlformats.org/officeDocument/2006/relationships/image"/><Relationship Id="rId2" Target="../media/image274.png" Type="http://schemas.openxmlformats.org/officeDocument/2006/relationships/image"/><Relationship Id="rId3" Target="../media/image275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6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0.png" Type="http://schemas.openxmlformats.org/officeDocument/2006/relationships/image"/><Relationship Id="rId11" Target="../media/image281.svg" Type="http://schemas.openxmlformats.org/officeDocument/2006/relationships/image"/><Relationship Id="rId2" Target="../media/image3.png" Type="http://schemas.openxmlformats.org/officeDocument/2006/relationships/image"/><Relationship Id="rId3" Target="../media/image216.svg" Type="http://schemas.openxmlformats.org/officeDocument/2006/relationships/image"/><Relationship Id="rId4" Target="../media/image217.svg" Type="http://schemas.openxmlformats.org/officeDocument/2006/relationships/image"/><Relationship Id="rId5" Target="../media/image218.svg" Type="http://schemas.openxmlformats.org/officeDocument/2006/relationships/image"/><Relationship Id="rId6" Target="../media/image278.png" Type="http://schemas.openxmlformats.org/officeDocument/2006/relationships/image"/><Relationship Id="rId7" Target="../media/image279.svg" Type="http://schemas.openxmlformats.org/officeDocument/2006/relationships/image"/><Relationship Id="rId8" Target="../media/image219.png" Type="http://schemas.openxmlformats.org/officeDocument/2006/relationships/image"/><Relationship Id="rId9" Target="../media/image220.svg" Type="http://schemas.openxmlformats.org/officeDocument/2006/relationships/image"/></Relationships>
</file>

<file path=ppt/slides/_rels/slide6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226.png" Type="http://schemas.openxmlformats.org/officeDocument/2006/relationships/image"/><Relationship Id="rId13" Target="../media/image227.svg" Type="http://schemas.openxmlformats.org/officeDocument/2006/relationships/image"/><Relationship Id="rId14" Target="../media/image87.png" Type="http://schemas.openxmlformats.org/officeDocument/2006/relationships/image"/><Relationship Id="rId15" Target="../media/image183.svg" Type="http://schemas.openxmlformats.org/officeDocument/2006/relationships/image"/><Relationship Id="rId16" Target="../media/image284.jpeg" Type="http://schemas.openxmlformats.org/officeDocument/2006/relationships/image"/><Relationship Id="rId2" Target="../media/image282.png" Type="http://schemas.openxmlformats.org/officeDocument/2006/relationships/image"/><Relationship Id="rId3" Target="../media/image283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6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91.png" Type="http://schemas.openxmlformats.org/officeDocument/2006/relationships/image"/><Relationship Id="rId13" Target="../media/image287.svg" Type="http://schemas.openxmlformats.org/officeDocument/2006/relationships/image"/><Relationship Id="rId14" Target="../media/image288.svg" Type="http://schemas.openxmlformats.org/officeDocument/2006/relationships/image"/><Relationship Id="rId15" Target="../media/image289.svg" Type="http://schemas.openxmlformats.org/officeDocument/2006/relationships/image"/><Relationship Id="rId16" Target="../media/image290.svg" Type="http://schemas.openxmlformats.org/officeDocument/2006/relationships/image"/><Relationship Id="rId17" Target="../media/image291.svg" Type="http://schemas.openxmlformats.org/officeDocument/2006/relationships/image"/><Relationship Id="rId18" Target="../media/image292.png" Type="http://schemas.openxmlformats.org/officeDocument/2006/relationships/image"/><Relationship Id="rId19" Target="../media/image293.svg" Type="http://schemas.openxmlformats.org/officeDocument/2006/relationships/image"/><Relationship Id="rId2" Target="../media/image285.png" Type="http://schemas.openxmlformats.org/officeDocument/2006/relationships/image"/><Relationship Id="rId20" Target="../media/image87.png" Type="http://schemas.openxmlformats.org/officeDocument/2006/relationships/image"/><Relationship Id="rId21" Target="../media/image183.svg" Type="http://schemas.openxmlformats.org/officeDocument/2006/relationships/image"/><Relationship Id="rId3" Target="../media/image286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6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295.png" Type="http://schemas.openxmlformats.org/officeDocument/2006/relationships/image"/><Relationship Id="rId12" Target="../media/image175.png" Type="http://schemas.openxmlformats.org/officeDocument/2006/relationships/image"/><Relationship Id="rId13" Target="../media/image176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svg" Type="http://schemas.openxmlformats.org/officeDocument/2006/relationships/image"/><Relationship Id="rId5" Target="../media/image23.svg" Type="http://schemas.openxmlformats.org/officeDocument/2006/relationships/image"/><Relationship Id="rId6" Target="../media/image27.png" Type="http://schemas.openxmlformats.org/officeDocument/2006/relationships/image"/><Relationship Id="rId7" Target="../media/image33.svg" Type="http://schemas.openxmlformats.org/officeDocument/2006/relationships/image"/><Relationship Id="rId8" Target="../media/image294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6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226.png" Type="http://schemas.openxmlformats.org/officeDocument/2006/relationships/image"/><Relationship Id="rId13" Target="../media/image227.svg" Type="http://schemas.openxmlformats.org/officeDocument/2006/relationships/image"/><Relationship Id="rId14" Target="../media/image87.png" Type="http://schemas.openxmlformats.org/officeDocument/2006/relationships/image"/><Relationship Id="rId15" Target="../media/image183.svg" Type="http://schemas.openxmlformats.org/officeDocument/2006/relationships/image"/><Relationship Id="rId16" Target="../media/image296.png" Type="http://schemas.openxmlformats.org/officeDocument/2006/relationships/image"/><Relationship Id="rId17" Target="../media/image297.svg" Type="http://schemas.openxmlformats.org/officeDocument/2006/relationships/image"/><Relationship Id="rId18" Target="../media/image298.jpeg" Type="http://schemas.openxmlformats.org/officeDocument/2006/relationships/image"/><Relationship Id="rId19" Target="../media/image299.jpeg" Type="http://schemas.openxmlformats.org/officeDocument/2006/relationships/image"/><Relationship Id="rId2" Target="../media/image224.png" Type="http://schemas.openxmlformats.org/officeDocument/2006/relationships/image"/><Relationship Id="rId3" Target="../media/image225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41.jpeg" Type="http://schemas.openxmlformats.org/officeDocument/2006/relationships/image"/><Relationship Id="rId6" Target="../media/image42.jpe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7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226.png" Type="http://schemas.openxmlformats.org/officeDocument/2006/relationships/image"/><Relationship Id="rId13" Target="../media/image227.svg" Type="http://schemas.openxmlformats.org/officeDocument/2006/relationships/image"/><Relationship Id="rId14" Target="../media/image87.png" Type="http://schemas.openxmlformats.org/officeDocument/2006/relationships/image"/><Relationship Id="rId15" Target="../media/image183.svg" Type="http://schemas.openxmlformats.org/officeDocument/2006/relationships/image"/><Relationship Id="rId16" Target="../media/image296.png" Type="http://schemas.openxmlformats.org/officeDocument/2006/relationships/image"/><Relationship Id="rId17" Target="../media/image302.svg" Type="http://schemas.openxmlformats.org/officeDocument/2006/relationships/image"/><Relationship Id="rId18" Target="../media/image303.png" Type="http://schemas.openxmlformats.org/officeDocument/2006/relationships/image"/><Relationship Id="rId2" Target="../media/image300.png" Type="http://schemas.openxmlformats.org/officeDocument/2006/relationships/image"/><Relationship Id="rId3" Target="../media/image301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7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06.png" Type="http://schemas.openxmlformats.org/officeDocument/2006/relationships/image"/><Relationship Id="rId13" Target="../media/image307.svg" Type="http://schemas.openxmlformats.org/officeDocument/2006/relationships/image"/><Relationship Id="rId14" Target="../media/image87.png" Type="http://schemas.openxmlformats.org/officeDocument/2006/relationships/image"/><Relationship Id="rId15" Target="../media/image183.svg" Type="http://schemas.openxmlformats.org/officeDocument/2006/relationships/image"/><Relationship Id="rId2" Target="../media/image304.png" Type="http://schemas.openxmlformats.org/officeDocument/2006/relationships/image"/><Relationship Id="rId3" Target="../media/image305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svg" Type="http://schemas.openxmlformats.org/officeDocument/2006/relationships/image"/><Relationship Id="rId7" Target="../media/image23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7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8.png" Type="http://schemas.openxmlformats.org/officeDocument/2006/relationships/image"/><Relationship Id="rId11" Target="../media/image309.png" Type="http://schemas.openxmlformats.org/officeDocument/2006/relationships/image"/><Relationship Id="rId12" Target="../media/image310.png" Type="http://schemas.openxmlformats.org/officeDocument/2006/relationships/image"/><Relationship Id="rId13" Target="../media/image175.png" Type="http://schemas.openxmlformats.org/officeDocument/2006/relationships/image"/><Relationship Id="rId14" Target="../media/image176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svg" Type="http://schemas.openxmlformats.org/officeDocument/2006/relationships/image"/><Relationship Id="rId5" Target="../media/image23.svg" Type="http://schemas.openxmlformats.org/officeDocument/2006/relationships/image"/><Relationship Id="rId6" Target="../media/image27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7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13.png" Type="http://schemas.openxmlformats.org/officeDocument/2006/relationships/image"/><Relationship Id="rId13" Target="../media/image314.svg" Type="http://schemas.openxmlformats.org/officeDocument/2006/relationships/image"/><Relationship Id="rId14" Target="../media/image87.png" Type="http://schemas.openxmlformats.org/officeDocument/2006/relationships/image"/><Relationship Id="rId15" Target="../media/image183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svg" Type="http://schemas.openxmlformats.org/officeDocument/2006/relationships/image"/><Relationship Id="rId5" Target="../media/image23.svg" Type="http://schemas.openxmlformats.org/officeDocument/2006/relationships/image"/><Relationship Id="rId6" Target="../media/image311.png" Type="http://schemas.openxmlformats.org/officeDocument/2006/relationships/image"/><Relationship Id="rId7" Target="../media/image312.svg" Type="http://schemas.openxmlformats.org/officeDocument/2006/relationships/image"/><Relationship Id="rId8" Target="../media/image27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7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5.png" Type="http://schemas.openxmlformats.org/officeDocument/2006/relationships/image"/><Relationship Id="rId3" Target="../media/image315.svg" Type="http://schemas.openxmlformats.org/officeDocument/2006/relationships/image"/></Relationships>
</file>

<file path=ppt/slides/_rels/slide7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6.png" Type="http://schemas.openxmlformats.org/officeDocument/2006/relationships/image"/><Relationship Id="rId3" Target="../media/image317.svg" Type="http://schemas.openxmlformats.org/officeDocument/2006/relationships/image"/><Relationship Id="rId4" Target="../media/image318.png" Type="http://schemas.openxmlformats.org/officeDocument/2006/relationships/image"/><Relationship Id="rId5" Target="../media/image31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44.jpeg" Type="http://schemas.openxmlformats.org/officeDocument/2006/relationships/image"/><Relationship Id="rId6" Target="../media/image45.jpe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46.jpeg" Type="http://schemas.openxmlformats.org/officeDocument/2006/relationships/image"/><Relationship Id="rId6" Target="../media/image47.jpeg" Type="http://schemas.openxmlformats.org/officeDocument/2006/relationships/image"/><Relationship Id="rId7" Target="../media/image4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7546438"/>
            <a:ext cx="18414997" cy="2803522"/>
          </a:xfrm>
          <a:custGeom>
            <a:avLst/>
            <a:gdLst/>
            <a:ahLst/>
            <a:cxnLst/>
            <a:rect r="r" b="b" t="t" l="l"/>
            <a:pathLst>
              <a:path h="2803522" w="18414997">
                <a:moveTo>
                  <a:pt x="0" y="0"/>
                </a:moveTo>
                <a:lnTo>
                  <a:pt x="18414997" y="0"/>
                </a:lnTo>
                <a:lnTo>
                  <a:pt x="18414997" y="2803522"/>
                </a:lnTo>
                <a:lnTo>
                  <a:pt x="0" y="2803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34723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0" y="0"/>
                </a:lnTo>
                <a:lnTo>
                  <a:pt x="429120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34723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0" y="0"/>
                </a:lnTo>
                <a:lnTo>
                  <a:pt x="429120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34723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0" y="0"/>
                </a:lnTo>
                <a:lnTo>
                  <a:pt x="429120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3421" y="759724"/>
            <a:ext cx="800100" cy="790575"/>
          </a:xfrm>
          <a:custGeom>
            <a:avLst/>
            <a:gdLst/>
            <a:ahLst/>
            <a:cxnLst/>
            <a:rect r="r" b="b" t="t" l="l"/>
            <a:pathLst>
              <a:path h="790575" w="800100">
                <a:moveTo>
                  <a:pt x="0" y="0"/>
                </a:moveTo>
                <a:lnTo>
                  <a:pt x="800100" y="0"/>
                </a:lnTo>
                <a:lnTo>
                  <a:pt x="800100" y="790575"/>
                </a:lnTo>
                <a:lnTo>
                  <a:pt x="0" y="7905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14010" y="6597720"/>
            <a:ext cx="3273990" cy="2447925"/>
          </a:xfrm>
          <a:custGeom>
            <a:avLst/>
            <a:gdLst/>
            <a:ahLst/>
            <a:cxnLst/>
            <a:rect r="r" b="b" t="t" l="l"/>
            <a:pathLst>
              <a:path h="2447925" w="3273990">
                <a:moveTo>
                  <a:pt x="0" y="0"/>
                </a:moveTo>
                <a:lnTo>
                  <a:pt x="3273990" y="0"/>
                </a:lnTo>
                <a:lnTo>
                  <a:pt x="3273990" y="2447925"/>
                </a:lnTo>
                <a:lnTo>
                  <a:pt x="0" y="24479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2422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89973" y="855307"/>
            <a:ext cx="3517144" cy="45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228">
                <a:solidFill>
                  <a:srgbClr val="000000"/>
                </a:solidFill>
                <a:latin typeface="Cooper Hewitt Bold"/>
              </a:rPr>
              <a:t>MPK SMK NEGERI 1 CIMAHI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50116" y="3772310"/>
            <a:ext cx="13987634" cy="242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9"/>
              </a:lnSpc>
            </a:pPr>
            <a:r>
              <a:rPr lang="en-US" sz="5389">
                <a:solidFill>
                  <a:srgbClr val="000000"/>
                </a:solidFill>
                <a:latin typeface="Cooper Hewitt Bold"/>
              </a:rPr>
              <a:t>MAJELIS PERMUSYAWARATAN KELAS (MPK) SMK NEGERI 1 CIMAHI</a:t>
            </a:r>
          </a:p>
          <a:p>
            <a:pPr algn="ctr">
              <a:lnSpc>
                <a:spcPts val="4699"/>
              </a:lnSpc>
            </a:pPr>
            <a:r>
              <a:rPr lang="en-US" sz="2489">
                <a:solidFill>
                  <a:srgbClr val="000000"/>
                </a:solidFill>
                <a:latin typeface="Cooper Hewitt"/>
              </a:rPr>
              <a:t>MASA SIDANG 2023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7546438"/>
            <a:ext cx="18414997" cy="2803522"/>
          </a:xfrm>
          <a:custGeom>
            <a:avLst/>
            <a:gdLst/>
            <a:ahLst/>
            <a:cxnLst/>
            <a:rect r="r" b="b" t="t" l="l"/>
            <a:pathLst>
              <a:path h="2803522" w="18414997">
                <a:moveTo>
                  <a:pt x="0" y="0"/>
                </a:moveTo>
                <a:lnTo>
                  <a:pt x="18414997" y="0"/>
                </a:lnTo>
                <a:lnTo>
                  <a:pt x="18414997" y="2803522"/>
                </a:lnTo>
                <a:lnTo>
                  <a:pt x="0" y="2803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6555" y="604520"/>
            <a:ext cx="1303540" cy="1288021"/>
          </a:xfrm>
          <a:custGeom>
            <a:avLst/>
            <a:gdLst/>
            <a:ahLst/>
            <a:cxnLst/>
            <a:rect r="r" b="b" t="t" l="l"/>
            <a:pathLst>
              <a:path h="1288021" w="1303540">
                <a:moveTo>
                  <a:pt x="0" y="0"/>
                </a:moveTo>
                <a:lnTo>
                  <a:pt x="1303540" y="0"/>
                </a:lnTo>
                <a:lnTo>
                  <a:pt x="1303540" y="1288021"/>
                </a:lnTo>
                <a:lnTo>
                  <a:pt x="0" y="1288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03521" y="2560855"/>
            <a:ext cx="6752801" cy="3877609"/>
          </a:xfrm>
          <a:custGeom>
            <a:avLst/>
            <a:gdLst/>
            <a:ahLst/>
            <a:cxnLst/>
            <a:rect r="r" b="b" t="t" l="l"/>
            <a:pathLst>
              <a:path h="3877609" w="6752801">
                <a:moveTo>
                  <a:pt x="0" y="0"/>
                </a:moveTo>
                <a:lnTo>
                  <a:pt x="6752801" y="0"/>
                </a:lnTo>
                <a:lnTo>
                  <a:pt x="6752801" y="3877608"/>
                </a:lnTo>
                <a:lnTo>
                  <a:pt x="0" y="387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86" t="0" r="-78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33450" y="2560855"/>
            <a:ext cx="6794875" cy="3877609"/>
          </a:xfrm>
          <a:custGeom>
            <a:avLst/>
            <a:gdLst/>
            <a:ahLst/>
            <a:cxnLst/>
            <a:rect r="r" b="b" t="t" l="l"/>
            <a:pathLst>
              <a:path h="3877609" w="6794875">
                <a:moveTo>
                  <a:pt x="0" y="0"/>
                </a:moveTo>
                <a:lnTo>
                  <a:pt x="6794875" y="0"/>
                </a:lnTo>
                <a:lnTo>
                  <a:pt x="6794875" y="3877608"/>
                </a:lnTo>
                <a:lnTo>
                  <a:pt x="0" y="38776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71" t="0" r="-47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9943" y="604520"/>
            <a:ext cx="1156188" cy="1116900"/>
          </a:xfrm>
          <a:custGeom>
            <a:avLst/>
            <a:gdLst/>
            <a:ahLst/>
            <a:cxnLst/>
            <a:rect r="r" b="b" t="t" l="l"/>
            <a:pathLst>
              <a:path h="1116900" w="1156188">
                <a:moveTo>
                  <a:pt x="0" y="0"/>
                </a:moveTo>
                <a:lnTo>
                  <a:pt x="1156188" y="0"/>
                </a:lnTo>
                <a:lnTo>
                  <a:pt x="1156188" y="1116900"/>
                </a:lnTo>
                <a:lnTo>
                  <a:pt x="0" y="111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67345" y="328295"/>
            <a:ext cx="10472741" cy="112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Cooper Hewitt Bold"/>
              </a:rPr>
              <a:t>STRUKTUR KEPENGURUSAN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60550" y="1435999"/>
            <a:ext cx="3517144" cy="45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228">
                <a:solidFill>
                  <a:srgbClr val="000000"/>
                </a:solidFill>
                <a:latin typeface="Cooper Hewitt Bold"/>
              </a:rPr>
              <a:t>MPK SMK NEGERI 1 CIMAHI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7546438"/>
            <a:ext cx="18414997" cy="2803522"/>
          </a:xfrm>
          <a:custGeom>
            <a:avLst/>
            <a:gdLst/>
            <a:ahLst/>
            <a:cxnLst/>
            <a:rect r="r" b="b" t="t" l="l"/>
            <a:pathLst>
              <a:path h="2803522" w="18414997">
                <a:moveTo>
                  <a:pt x="0" y="0"/>
                </a:moveTo>
                <a:lnTo>
                  <a:pt x="18414997" y="0"/>
                </a:lnTo>
                <a:lnTo>
                  <a:pt x="18414997" y="2803522"/>
                </a:lnTo>
                <a:lnTo>
                  <a:pt x="0" y="2803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6555" y="604520"/>
            <a:ext cx="1303540" cy="1288021"/>
          </a:xfrm>
          <a:custGeom>
            <a:avLst/>
            <a:gdLst/>
            <a:ahLst/>
            <a:cxnLst/>
            <a:rect r="r" b="b" t="t" l="l"/>
            <a:pathLst>
              <a:path h="1288021" w="1303540">
                <a:moveTo>
                  <a:pt x="0" y="0"/>
                </a:moveTo>
                <a:lnTo>
                  <a:pt x="1303540" y="0"/>
                </a:lnTo>
                <a:lnTo>
                  <a:pt x="1303540" y="1288021"/>
                </a:lnTo>
                <a:lnTo>
                  <a:pt x="0" y="1288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03521" y="2560855"/>
            <a:ext cx="6752801" cy="3877609"/>
          </a:xfrm>
          <a:custGeom>
            <a:avLst/>
            <a:gdLst/>
            <a:ahLst/>
            <a:cxnLst/>
            <a:rect r="r" b="b" t="t" l="l"/>
            <a:pathLst>
              <a:path h="3877609" w="6752801">
                <a:moveTo>
                  <a:pt x="0" y="0"/>
                </a:moveTo>
                <a:lnTo>
                  <a:pt x="6752801" y="0"/>
                </a:lnTo>
                <a:lnTo>
                  <a:pt x="6752801" y="3877608"/>
                </a:lnTo>
                <a:lnTo>
                  <a:pt x="0" y="387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6" t="0" r="-62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33450" y="2560855"/>
            <a:ext cx="6794875" cy="3877609"/>
          </a:xfrm>
          <a:custGeom>
            <a:avLst/>
            <a:gdLst/>
            <a:ahLst/>
            <a:cxnLst/>
            <a:rect r="r" b="b" t="t" l="l"/>
            <a:pathLst>
              <a:path h="3877609" w="6794875">
                <a:moveTo>
                  <a:pt x="0" y="0"/>
                </a:moveTo>
                <a:lnTo>
                  <a:pt x="6794875" y="0"/>
                </a:lnTo>
                <a:lnTo>
                  <a:pt x="6794875" y="3877608"/>
                </a:lnTo>
                <a:lnTo>
                  <a:pt x="0" y="38776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3" t="0" r="-31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9943" y="604520"/>
            <a:ext cx="1156188" cy="1116900"/>
          </a:xfrm>
          <a:custGeom>
            <a:avLst/>
            <a:gdLst/>
            <a:ahLst/>
            <a:cxnLst/>
            <a:rect r="r" b="b" t="t" l="l"/>
            <a:pathLst>
              <a:path h="1116900" w="1156188">
                <a:moveTo>
                  <a:pt x="0" y="0"/>
                </a:moveTo>
                <a:lnTo>
                  <a:pt x="1156188" y="0"/>
                </a:lnTo>
                <a:lnTo>
                  <a:pt x="1156188" y="1116900"/>
                </a:lnTo>
                <a:lnTo>
                  <a:pt x="0" y="111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67345" y="328295"/>
            <a:ext cx="10472741" cy="112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Cooper Hewitt Bold"/>
              </a:rPr>
              <a:t>STRUKTUR KEPENGURUSAN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60550" y="1435999"/>
            <a:ext cx="3517144" cy="45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228">
                <a:solidFill>
                  <a:srgbClr val="000000"/>
                </a:solidFill>
                <a:latin typeface="Cooper Hewitt Bold"/>
              </a:rPr>
              <a:t>MPK SMK NEGERI 1 CIMAHI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7546438"/>
            <a:ext cx="18414997" cy="2803522"/>
          </a:xfrm>
          <a:custGeom>
            <a:avLst/>
            <a:gdLst/>
            <a:ahLst/>
            <a:cxnLst/>
            <a:rect r="r" b="b" t="t" l="l"/>
            <a:pathLst>
              <a:path h="2803522" w="18414997">
                <a:moveTo>
                  <a:pt x="0" y="0"/>
                </a:moveTo>
                <a:lnTo>
                  <a:pt x="18414997" y="0"/>
                </a:lnTo>
                <a:lnTo>
                  <a:pt x="18414997" y="2803522"/>
                </a:lnTo>
                <a:lnTo>
                  <a:pt x="0" y="2803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6555" y="604520"/>
            <a:ext cx="1303540" cy="1288021"/>
          </a:xfrm>
          <a:custGeom>
            <a:avLst/>
            <a:gdLst/>
            <a:ahLst/>
            <a:cxnLst/>
            <a:rect r="r" b="b" t="t" l="l"/>
            <a:pathLst>
              <a:path h="1288021" w="1303540">
                <a:moveTo>
                  <a:pt x="0" y="0"/>
                </a:moveTo>
                <a:lnTo>
                  <a:pt x="1303540" y="0"/>
                </a:lnTo>
                <a:lnTo>
                  <a:pt x="1303540" y="1288021"/>
                </a:lnTo>
                <a:lnTo>
                  <a:pt x="0" y="1288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03521" y="2560855"/>
            <a:ext cx="6752801" cy="3877609"/>
          </a:xfrm>
          <a:custGeom>
            <a:avLst/>
            <a:gdLst/>
            <a:ahLst/>
            <a:cxnLst/>
            <a:rect r="r" b="b" t="t" l="l"/>
            <a:pathLst>
              <a:path h="3877609" w="6752801">
                <a:moveTo>
                  <a:pt x="0" y="0"/>
                </a:moveTo>
                <a:lnTo>
                  <a:pt x="6752801" y="0"/>
                </a:lnTo>
                <a:lnTo>
                  <a:pt x="6752801" y="3877608"/>
                </a:lnTo>
                <a:lnTo>
                  <a:pt x="0" y="387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6" t="0" r="-62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33450" y="2560855"/>
            <a:ext cx="6794875" cy="3877609"/>
          </a:xfrm>
          <a:custGeom>
            <a:avLst/>
            <a:gdLst/>
            <a:ahLst/>
            <a:cxnLst/>
            <a:rect r="r" b="b" t="t" l="l"/>
            <a:pathLst>
              <a:path h="3877609" w="6794875">
                <a:moveTo>
                  <a:pt x="0" y="0"/>
                </a:moveTo>
                <a:lnTo>
                  <a:pt x="6794875" y="0"/>
                </a:lnTo>
                <a:lnTo>
                  <a:pt x="6794875" y="3877608"/>
                </a:lnTo>
                <a:lnTo>
                  <a:pt x="0" y="38776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71" t="0" r="-87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9943" y="604520"/>
            <a:ext cx="1156188" cy="1116900"/>
          </a:xfrm>
          <a:custGeom>
            <a:avLst/>
            <a:gdLst/>
            <a:ahLst/>
            <a:cxnLst/>
            <a:rect r="r" b="b" t="t" l="l"/>
            <a:pathLst>
              <a:path h="1116900" w="1156188">
                <a:moveTo>
                  <a:pt x="0" y="0"/>
                </a:moveTo>
                <a:lnTo>
                  <a:pt x="1156188" y="0"/>
                </a:lnTo>
                <a:lnTo>
                  <a:pt x="1156188" y="1116900"/>
                </a:lnTo>
                <a:lnTo>
                  <a:pt x="0" y="111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67345" y="328295"/>
            <a:ext cx="10472741" cy="112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Cooper Hewitt Bold"/>
              </a:rPr>
              <a:t>STRUKTUR KEPENGURUSAN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60550" y="1435999"/>
            <a:ext cx="3517144" cy="45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228">
                <a:solidFill>
                  <a:srgbClr val="000000"/>
                </a:solidFill>
                <a:latin typeface="Cooper Hewitt Bold"/>
              </a:rPr>
              <a:t>MPK SMK NEGERI 1 CIMAHI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18596" y="3298250"/>
            <a:ext cx="12372975" cy="3686175"/>
          </a:xfrm>
          <a:custGeom>
            <a:avLst/>
            <a:gdLst/>
            <a:ahLst/>
            <a:cxnLst/>
            <a:rect r="r" b="b" t="t" l="l"/>
            <a:pathLst>
              <a:path h="3686175" w="12372975">
                <a:moveTo>
                  <a:pt x="0" y="0"/>
                </a:moveTo>
                <a:lnTo>
                  <a:pt x="12372975" y="0"/>
                </a:lnTo>
                <a:lnTo>
                  <a:pt x="12372975" y="3686175"/>
                </a:lnTo>
                <a:lnTo>
                  <a:pt x="0" y="3686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664110"/>
            <a:ext cx="18288000" cy="2619375"/>
          </a:xfrm>
          <a:custGeom>
            <a:avLst/>
            <a:gdLst/>
            <a:ahLst/>
            <a:cxnLst/>
            <a:rect r="r" b="b" t="t" l="l"/>
            <a:pathLst>
              <a:path h="2619375" w="18288000">
                <a:moveTo>
                  <a:pt x="0" y="0"/>
                </a:moveTo>
                <a:lnTo>
                  <a:pt x="18288000" y="0"/>
                </a:lnTo>
                <a:lnTo>
                  <a:pt x="18288000" y="2619375"/>
                </a:lnTo>
                <a:lnTo>
                  <a:pt x="0" y="261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69931" y="1028700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95051" y="8388744"/>
            <a:ext cx="1192949" cy="1898256"/>
          </a:xfrm>
          <a:custGeom>
            <a:avLst/>
            <a:gdLst/>
            <a:ahLst/>
            <a:cxnLst/>
            <a:rect r="r" b="b" t="t" l="l"/>
            <a:pathLst>
              <a:path h="1898256" w="1192949">
                <a:moveTo>
                  <a:pt x="0" y="0"/>
                </a:moveTo>
                <a:lnTo>
                  <a:pt x="1192949" y="0"/>
                </a:lnTo>
                <a:lnTo>
                  <a:pt x="1192949" y="1898256"/>
                </a:lnTo>
                <a:lnTo>
                  <a:pt x="0" y="18982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99610" b="-1791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96015" y="2171700"/>
            <a:ext cx="791985" cy="2514600"/>
          </a:xfrm>
          <a:custGeom>
            <a:avLst/>
            <a:gdLst/>
            <a:ahLst/>
            <a:cxnLst/>
            <a:rect r="r" b="b" t="t" l="l"/>
            <a:pathLst>
              <a:path h="2514600" w="791985">
                <a:moveTo>
                  <a:pt x="0" y="0"/>
                </a:moveTo>
                <a:lnTo>
                  <a:pt x="791985" y="0"/>
                </a:lnTo>
                <a:lnTo>
                  <a:pt x="791985" y="2514600"/>
                </a:lnTo>
                <a:lnTo>
                  <a:pt x="0" y="2514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22231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53775" y="4118277"/>
            <a:ext cx="11380565" cy="198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799">
                <a:solidFill>
                  <a:srgbClr val="000000"/>
                </a:solidFill>
                <a:latin typeface="Open Sans Bold"/>
              </a:rPr>
              <a:t>BAB 5 ART PASAL 9</a:t>
            </a:r>
          </a:p>
          <a:p>
            <a:pPr algn="ctr">
              <a:lnSpc>
                <a:spcPts val="3900"/>
              </a:lnSpc>
            </a:pPr>
            <a:r>
              <a:rPr lang="en-US" sz="2799">
                <a:solidFill>
                  <a:srgbClr val="000000"/>
                </a:solidFill>
                <a:latin typeface="Open Sans Bold"/>
              </a:rPr>
              <a:t>Majelis Permusyawaratan Kelas (MPK) terdiri dari Pengurus inti, serta 10 Komisi (10 komisi bidang) yang memiliki tugas sebagai berikut: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18938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78307" y="3505152"/>
            <a:ext cx="13534711" cy="1638300"/>
          </a:xfrm>
          <a:custGeom>
            <a:avLst/>
            <a:gdLst/>
            <a:ahLst/>
            <a:cxnLst/>
            <a:rect r="r" b="b" t="t" l="l"/>
            <a:pathLst>
              <a:path h="1638300" w="13534711">
                <a:moveTo>
                  <a:pt x="0" y="0"/>
                </a:moveTo>
                <a:lnTo>
                  <a:pt x="13534710" y="0"/>
                </a:lnTo>
                <a:lnTo>
                  <a:pt x="13534710" y="1638300"/>
                </a:lnTo>
                <a:lnTo>
                  <a:pt x="0" y="163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916668" y="7616057"/>
            <a:ext cx="371332" cy="2438400"/>
          </a:xfrm>
          <a:custGeom>
            <a:avLst/>
            <a:gdLst/>
            <a:ahLst/>
            <a:cxnLst/>
            <a:rect r="r" b="b" t="t" l="l"/>
            <a:pathLst>
              <a:path h="2438400" w="371332">
                <a:moveTo>
                  <a:pt x="0" y="0"/>
                </a:moveTo>
                <a:lnTo>
                  <a:pt x="371332" y="0"/>
                </a:lnTo>
                <a:lnTo>
                  <a:pt x="371332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59513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128273"/>
            <a:ext cx="1450153" cy="2158727"/>
          </a:xfrm>
          <a:custGeom>
            <a:avLst/>
            <a:gdLst/>
            <a:ahLst/>
            <a:cxnLst/>
            <a:rect r="r" b="b" t="t" l="l"/>
            <a:pathLst>
              <a:path h="2158727" w="1450153">
                <a:moveTo>
                  <a:pt x="0" y="0"/>
                </a:moveTo>
                <a:lnTo>
                  <a:pt x="1450153" y="0"/>
                </a:lnTo>
                <a:lnTo>
                  <a:pt x="1450153" y="2158727"/>
                </a:lnTo>
                <a:lnTo>
                  <a:pt x="0" y="21587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8871" t="0" r="0" b="-3192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59300" y="2141858"/>
            <a:ext cx="1028700" cy="1181100"/>
          </a:xfrm>
          <a:custGeom>
            <a:avLst/>
            <a:gdLst/>
            <a:ahLst/>
            <a:cxnLst/>
            <a:rect r="r" b="b" t="t" l="l"/>
            <a:pathLst>
              <a:path h="1181100" w="1028700">
                <a:moveTo>
                  <a:pt x="0" y="0"/>
                </a:moveTo>
                <a:lnTo>
                  <a:pt x="1028700" y="0"/>
                </a:lnTo>
                <a:lnTo>
                  <a:pt x="10287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3425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78431" y="5600681"/>
            <a:ext cx="13534463" cy="1628775"/>
          </a:xfrm>
          <a:custGeom>
            <a:avLst/>
            <a:gdLst/>
            <a:ahLst/>
            <a:cxnLst/>
            <a:rect r="r" b="b" t="t" l="l"/>
            <a:pathLst>
              <a:path h="1628775" w="13534463">
                <a:moveTo>
                  <a:pt x="0" y="0"/>
                </a:moveTo>
                <a:lnTo>
                  <a:pt x="13534463" y="0"/>
                </a:lnTo>
                <a:lnTo>
                  <a:pt x="13534463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791018" y="583435"/>
            <a:ext cx="8705840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Cooper Hewitt Bold"/>
              </a:rPr>
              <a:t>Tugas Dwi Tunggal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41177" y="3789845"/>
            <a:ext cx="12405684" cy="958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700">
                <a:solidFill>
                  <a:srgbClr val="000000"/>
                </a:solidFill>
                <a:latin typeface="Open Sans Bold"/>
              </a:rPr>
              <a:t>Ketua Majelis Permusyawaratan Kelas, bertugas dan bertanggung jawab atas seluruh anggota dan kinerja Majelis Permusyawaratan Kelas.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00401" y="5912044"/>
            <a:ext cx="12487218" cy="958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700">
                <a:solidFill>
                  <a:srgbClr val="000000"/>
                </a:solidFill>
                <a:latin typeface="Open Sans Bold"/>
              </a:rPr>
              <a:t>Wakil Ketua, bertugas untuk membantu dan bekerja sama dengan Ketua Majelis Permusyawaratan Kelas.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78307" y="3505152"/>
            <a:ext cx="13534711" cy="1638300"/>
          </a:xfrm>
          <a:custGeom>
            <a:avLst/>
            <a:gdLst/>
            <a:ahLst/>
            <a:cxnLst/>
            <a:rect r="r" b="b" t="t" l="l"/>
            <a:pathLst>
              <a:path h="1638300" w="13534711">
                <a:moveTo>
                  <a:pt x="0" y="0"/>
                </a:moveTo>
                <a:lnTo>
                  <a:pt x="13534710" y="0"/>
                </a:lnTo>
                <a:lnTo>
                  <a:pt x="13534710" y="1638300"/>
                </a:lnTo>
                <a:lnTo>
                  <a:pt x="0" y="163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6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916668" y="7616057"/>
            <a:ext cx="371332" cy="2438400"/>
          </a:xfrm>
          <a:custGeom>
            <a:avLst/>
            <a:gdLst/>
            <a:ahLst/>
            <a:cxnLst/>
            <a:rect r="r" b="b" t="t" l="l"/>
            <a:pathLst>
              <a:path h="2438400" w="371332">
                <a:moveTo>
                  <a:pt x="0" y="0"/>
                </a:moveTo>
                <a:lnTo>
                  <a:pt x="371332" y="0"/>
                </a:lnTo>
                <a:lnTo>
                  <a:pt x="371332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59513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128264"/>
            <a:ext cx="1450153" cy="2158736"/>
          </a:xfrm>
          <a:custGeom>
            <a:avLst/>
            <a:gdLst/>
            <a:ahLst/>
            <a:cxnLst/>
            <a:rect r="r" b="b" t="t" l="l"/>
            <a:pathLst>
              <a:path h="2158736" w="1450153">
                <a:moveTo>
                  <a:pt x="0" y="0"/>
                </a:moveTo>
                <a:lnTo>
                  <a:pt x="1450153" y="0"/>
                </a:lnTo>
                <a:lnTo>
                  <a:pt x="1450153" y="2158736"/>
                </a:lnTo>
                <a:lnTo>
                  <a:pt x="0" y="21587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8871" t="0" r="0" b="-3192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59300" y="2141858"/>
            <a:ext cx="1028700" cy="1181100"/>
          </a:xfrm>
          <a:custGeom>
            <a:avLst/>
            <a:gdLst/>
            <a:ahLst/>
            <a:cxnLst/>
            <a:rect r="r" b="b" t="t" l="l"/>
            <a:pathLst>
              <a:path h="1181100" w="1028700">
                <a:moveTo>
                  <a:pt x="0" y="0"/>
                </a:moveTo>
                <a:lnTo>
                  <a:pt x="1028700" y="0"/>
                </a:lnTo>
                <a:lnTo>
                  <a:pt x="10287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3425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78431" y="5600681"/>
            <a:ext cx="13534463" cy="1628775"/>
          </a:xfrm>
          <a:custGeom>
            <a:avLst/>
            <a:gdLst/>
            <a:ahLst/>
            <a:cxnLst/>
            <a:rect r="r" b="b" t="t" l="l"/>
            <a:pathLst>
              <a:path h="1628775" w="13534463">
                <a:moveTo>
                  <a:pt x="0" y="0"/>
                </a:moveTo>
                <a:lnTo>
                  <a:pt x="13534463" y="0"/>
                </a:lnTo>
                <a:lnTo>
                  <a:pt x="13534463" y="1628775"/>
                </a:lnTo>
                <a:lnTo>
                  <a:pt x="0" y="16287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791018" y="583425"/>
            <a:ext cx="870584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Cooper Hewitt Bold"/>
              </a:rPr>
              <a:t>Tugas Pengurus Inti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80160" y="5912044"/>
            <a:ext cx="12527575" cy="958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700">
                <a:solidFill>
                  <a:srgbClr val="000000"/>
                </a:solidFill>
                <a:latin typeface="Open Sans Bold"/>
              </a:rPr>
              <a:t>Bendahara, bertugas untuk mengurus seluruh inventaris serta keuangan Majelis Permusyawaratan Kelas.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83412" y="3789845"/>
            <a:ext cx="12921205" cy="958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700">
                <a:solidFill>
                  <a:srgbClr val="000000"/>
                </a:solidFill>
                <a:latin typeface="Open Sans Bold"/>
              </a:rPr>
              <a:t>Sekretaris, bertugas untuk mengurus seluruh administrasi yang diperlukan Majelis Permusyawaratan Kelas.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78269" y="3951637"/>
            <a:ext cx="13534768" cy="2266950"/>
          </a:xfrm>
          <a:custGeom>
            <a:avLst/>
            <a:gdLst/>
            <a:ahLst/>
            <a:cxnLst/>
            <a:rect r="r" b="b" t="t" l="l"/>
            <a:pathLst>
              <a:path h="2266950" w="13534768">
                <a:moveTo>
                  <a:pt x="0" y="0"/>
                </a:moveTo>
                <a:lnTo>
                  <a:pt x="13534767" y="0"/>
                </a:lnTo>
                <a:lnTo>
                  <a:pt x="13534767" y="2266950"/>
                </a:lnTo>
                <a:lnTo>
                  <a:pt x="0" y="2266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6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916668" y="7616057"/>
            <a:ext cx="371332" cy="2438400"/>
          </a:xfrm>
          <a:custGeom>
            <a:avLst/>
            <a:gdLst/>
            <a:ahLst/>
            <a:cxnLst/>
            <a:rect r="r" b="b" t="t" l="l"/>
            <a:pathLst>
              <a:path h="2438400" w="371332">
                <a:moveTo>
                  <a:pt x="0" y="0"/>
                </a:moveTo>
                <a:lnTo>
                  <a:pt x="371332" y="0"/>
                </a:lnTo>
                <a:lnTo>
                  <a:pt x="371332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59513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128264"/>
            <a:ext cx="1450153" cy="2158736"/>
          </a:xfrm>
          <a:custGeom>
            <a:avLst/>
            <a:gdLst/>
            <a:ahLst/>
            <a:cxnLst/>
            <a:rect r="r" b="b" t="t" l="l"/>
            <a:pathLst>
              <a:path h="2158736" w="1450153">
                <a:moveTo>
                  <a:pt x="0" y="0"/>
                </a:moveTo>
                <a:lnTo>
                  <a:pt x="1450153" y="0"/>
                </a:lnTo>
                <a:lnTo>
                  <a:pt x="1450153" y="2158736"/>
                </a:lnTo>
                <a:lnTo>
                  <a:pt x="0" y="21587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8871" t="0" r="0" b="-3192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59300" y="2141858"/>
            <a:ext cx="1028700" cy="1181100"/>
          </a:xfrm>
          <a:custGeom>
            <a:avLst/>
            <a:gdLst/>
            <a:ahLst/>
            <a:cxnLst/>
            <a:rect r="r" b="b" t="t" l="l"/>
            <a:pathLst>
              <a:path h="1181100" w="1028700">
                <a:moveTo>
                  <a:pt x="0" y="0"/>
                </a:moveTo>
                <a:lnTo>
                  <a:pt x="1028700" y="0"/>
                </a:lnTo>
                <a:lnTo>
                  <a:pt x="10287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34259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31922" y="583425"/>
            <a:ext cx="9023975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Cooper Hewitt Bold"/>
              </a:rPr>
              <a:t>Tugas Komisi Bidang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61878" y="4462034"/>
            <a:ext cx="12164244" cy="958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700">
                <a:solidFill>
                  <a:srgbClr val="000000"/>
                </a:solidFill>
                <a:latin typeface="Open Sans Bold"/>
              </a:rPr>
              <a:t>Komisi Bidang, bertugas mengawasi kinerja masing-masing Sekretariat Bidang OSIS.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7546438"/>
            <a:ext cx="18414997" cy="2803522"/>
          </a:xfrm>
          <a:custGeom>
            <a:avLst/>
            <a:gdLst/>
            <a:ahLst/>
            <a:cxnLst/>
            <a:rect r="r" b="b" t="t" l="l"/>
            <a:pathLst>
              <a:path h="2803522" w="18414997">
                <a:moveTo>
                  <a:pt x="0" y="0"/>
                </a:moveTo>
                <a:lnTo>
                  <a:pt x="18414997" y="0"/>
                </a:lnTo>
                <a:lnTo>
                  <a:pt x="18414997" y="2803522"/>
                </a:lnTo>
                <a:lnTo>
                  <a:pt x="0" y="2803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34723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0" y="0"/>
                </a:lnTo>
                <a:lnTo>
                  <a:pt x="429120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34723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0" y="0"/>
                </a:lnTo>
                <a:lnTo>
                  <a:pt x="429120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34723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0" y="0"/>
                </a:lnTo>
                <a:lnTo>
                  <a:pt x="429120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3421" y="759724"/>
            <a:ext cx="800100" cy="790575"/>
          </a:xfrm>
          <a:custGeom>
            <a:avLst/>
            <a:gdLst/>
            <a:ahLst/>
            <a:cxnLst/>
            <a:rect r="r" b="b" t="t" l="l"/>
            <a:pathLst>
              <a:path h="790575" w="800100">
                <a:moveTo>
                  <a:pt x="0" y="0"/>
                </a:moveTo>
                <a:lnTo>
                  <a:pt x="800100" y="0"/>
                </a:lnTo>
                <a:lnTo>
                  <a:pt x="800100" y="790575"/>
                </a:lnTo>
                <a:lnTo>
                  <a:pt x="0" y="7905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69473" y="3490093"/>
            <a:ext cx="6749063" cy="119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4"/>
              </a:lnSpc>
            </a:pPr>
            <a:r>
              <a:rPr lang="en-US" sz="6188">
                <a:solidFill>
                  <a:srgbClr val="000000"/>
                </a:solidFill>
                <a:latin typeface="Cooper Hewitt Bold"/>
              </a:rPr>
              <a:t>PEMBAGIAN DIVISI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35909" y="4857883"/>
            <a:ext cx="8016202" cy="1146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6"/>
              </a:lnSpc>
            </a:pPr>
            <a:r>
              <a:rPr lang="en-US" sz="3188">
                <a:solidFill>
                  <a:srgbClr val="000000"/>
                </a:solidFill>
                <a:latin typeface="Cooper Hewitt Bold"/>
              </a:rPr>
              <a:t>MAJELIS PERMUSYAWRATAN KELAS (MPK) SMK NEGERI 1 CIMAHI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19515" y="5945295"/>
            <a:ext cx="3648866" cy="48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4"/>
              </a:lnSpc>
            </a:pPr>
            <a:r>
              <a:rPr lang="en-US" sz="2489">
                <a:solidFill>
                  <a:srgbClr val="000000"/>
                </a:solidFill>
                <a:latin typeface="Cooper Hewitt"/>
              </a:rPr>
              <a:t>MASA SIDANG 2023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89973" y="855316"/>
            <a:ext cx="3517144" cy="45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228">
                <a:solidFill>
                  <a:srgbClr val="000000"/>
                </a:solidFill>
                <a:latin typeface="Cooper Hewitt Bold"/>
              </a:rPr>
              <a:t>MPK SMK NEGERI 1 CIMAHI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471" y="100750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78269" y="3951637"/>
            <a:ext cx="13534768" cy="2266950"/>
          </a:xfrm>
          <a:custGeom>
            <a:avLst/>
            <a:gdLst/>
            <a:ahLst/>
            <a:cxnLst/>
            <a:rect r="r" b="b" t="t" l="l"/>
            <a:pathLst>
              <a:path h="2266950" w="13534768">
                <a:moveTo>
                  <a:pt x="0" y="0"/>
                </a:moveTo>
                <a:lnTo>
                  <a:pt x="13534767" y="0"/>
                </a:lnTo>
                <a:lnTo>
                  <a:pt x="13534767" y="2266950"/>
                </a:lnTo>
                <a:lnTo>
                  <a:pt x="0" y="2266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916668" y="7616057"/>
            <a:ext cx="371332" cy="2438400"/>
          </a:xfrm>
          <a:custGeom>
            <a:avLst/>
            <a:gdLst/>
            <a:ahLst/>
            <a:cxnLst/>
            <a:rect r="r" b="b" t="t" l="l"/>
            <a:pathLst>
              <a:path h="2438400" w="371332">
                <a:moveTo>
                  <a:pt x="0" y="0"/>
                </a:moveTo>
                <a:lnTo>
                  <a:pt x="371332" y="0"/>
                </a:lnTo>
                <a:lnTo>
                  <a:pt x="371332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59513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128264"/>
            <a:ext cx="1450153" cy="2158736"/>
          </a:xfrm>
          <a:custGeom>
            <a:avLst/>
            <a:gdLst/>
            <a:ahLst/>
            <a:cxnLst/>
            <a:rect r="r" b="b" t="t" l="l"/>
            <a:pathLst>
              <a:path h="2158736" w="1450153">
                <a:moveTo>
                  <a:pt x="0" y="0"/>
                </a:moveTo>
                <a:lnTo>
                  <a:pt x="1450153" y="0"/>
                </a:lnTo>
                <a:lnTo>
                  <a:pt x="1450153" y="2158736"/>
                </a:lnTo>
                <a:lnTo>
                  <a:pt x="0" y="21587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8871" t="0" r="0" b="-3192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59300" y="2141858"/>
            <a:ext cx="1028700" cy="1181100"/>
          </a:xfrm>
          <a:custGeom>
            <a:avLst/>
            <a:gdLst/>
            <a:ahLst/>
            <a:cxnLst/>
            <a:rect r="r" b="b" t="t" l="l"/>
            <a:pathLst>
              <a:path h="1181100" w="1028700">
                <a:moveTo>
                  <a:pt x="0" y="0"/>
                </a:moveTo>
                <a:lnTo>
                  <a:pt x="1028700" y="0"/>
                </a:lnTo>
                <a:lnTo>
                  <a:pt x="10287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34259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401504" y="583425"/>
            <a:ext cx="7484735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Cooper Hewitt Bold"/>
              </a:rPr>
              <a:t>Pembagian Divisi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42369" y="4345991"/>
            <a:ext cx="12003005" cy="1421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700">
                <a:solidFill>
                  <a:srgbClr val="000000"/>
                </a:solidFill>
                <a:latin typeface="Open Sans Bold"/>
              </a:rPr>
              <a:t>Demi kemudahan dan kelancaran dalam menjalankan serangkaian kegiatan, Organisasi MPK terdapat 3 divisi yang memiliki tugas nya masing-masing, diantaranya :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18938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19567" y="2684840"/>
            <a:ext cx="11649075" cy="1485900"/>
          </a:xfrm>
          <a:custGeom>
            <a:avLst/>
            <a:gdLst/>
            <a:ahLst/>
            <a:cxnLst/>
            <a:rect r="r" b="b" t="t" l="l"/>
            <a:pathLst>
              <a:path h="1485900" w="11649075">
                <a:moveTo>
                  <a:pt x="0" y="0"/>
                </a:moveTo>
                <a:lnTo>
                  <a:pt x="11649075" y="0"/>
                </a:lnTo>
                <a:lnTo>
                  <a:pt x="11649075" y="148590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916668" y="7616057"/>
            <a:ext cx="371332" cy="2438400"/>
          </a:xfrm>
          <a:custGeom>
            <a:avLst/>
            <a:gdLst/>
            <a:ahLst/>
            <a:cxnLst/>
            <a:rect r="r" b="b" t="t" l="l"/>
            <a:pathLst>
              <a:path h="2438400" w="371332">
                <a:moveTo>
                  <a:pt x="0" y="0"/>
                </a:moveTo>
                <a:lnTo>
                  <a:pt x="371332" y="0"/>
                </a:lnTo>
                <a:lnTo>
                  <a:pt x="371332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59513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128273"/>
            <a:ext cx="1450153" cy="2158727"/>
          </a:xfrm>
          <a:custGeom>
            <a:avLst/>
            <a:gdLst/>
            <a:ahLst/>
            <a:cxnLst/>
            <a:rect r="r" b="b" t="t" l="l"/>
            <a:pathLst>
              <a:path h="2158727" w="1450153">
                <a:moveTo>
                  <a:pt x="0" y="0"/>
                </a:moveTo>
                <a:lnTo>
                  <a:pt x="1450153" y="0"/>
                </a:lnTo>
                <a:lnTo>
                  <a:pt x="1450153" y="2158727"/>
                </a:lnTo>
                <a:lnTo>
                  <a:pt x="0" y="21587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8871" t="0" r="0" b="-3192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59300" y="2141858"/>
            <a:ext cx="1028700" cy="1181100"/>
          </a:xfrm>
          <a:custGeom>
            <a:avLst/>
            <a:gdLst/>
            <a:ahLst/>
            <a:cxnLst/>
            <a:rect r="r" b="b" t="t" l="l"/>
            <a:pathLst>
              <a:path h="1181100" w="1028700">
                <a:moveTo>
                  <a:pt x="0" y="0"/>
                </a:moveTo>
                <a:lnTo>
                  <a:pt x="1028700" y="0"/>
                </a:lnTo>
                <a:lnTo>
                  <a:pt x="10287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3425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685017" y="4969366"/>
            <a:ext cx="2917710" cy="6317814"/>
          </a:xfrm>
          <a:custGeom>
            <a:avLst/>
            <a:gdLst/>
            <a:ahLst/>
            <a:cxnLst/>
            <a:rect r="r" b="b" t="t" l="l"/>
            <a:pathLst>
              <a:path h="6317814" w="2917710">
                <a:moveTo>
                  <a:pt x="0" y="0"/>
                </a:moveTo>
                <a:lnTo>
                  <a:pt x="2917709" y="0"/>
                </a:lnTo>
                <a:lnTo>
                  <a:pt x="2917709" y="6317814"/>
                </a:lnTo>
                <a:lnTo>
                  <a:pt x="0" y="631781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35537" y="4837995"/>
            <a:ext cx="3217135" cy="5449005"/>
          </a:xfrm>
          <a:custGeom>
            <a:avLst/>
            <a:gdLst/>
            <a:ahLst/>
            <a:cxnLst/>
            <a:rect r="r" b="b" t="t" l="l"/>
            <a:pathLst>
              <a:path h="5449005" w="3217135">
                <a:moveTo>
                  <a:pt x="0" y="0"/>
                </a:moveTo>
                <a:lnTo>
                  <a:pt x="3217135" y="0"/>
                </a:lnTo>
                <a:lnTo>
                  <a:pt x="3217135" y="5449005"/>
                </a:lnTo>
                <a:lnTo>
                  <a:pt x="0" y="54490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401504" y="583435"/>
            <a:ext cx="7484735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Cooper Hewitt Bold"/>
              </a:rPr>
              <a:t>Pembagian Divisi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22488" y="2715378"/>
            <a:ext cx="10843234" cy="136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a. Divisi Acara bertanggung-jawab atas timeline dan berlangsungnya  kegiatan/acara yang akan dilaksanakan selama satu periode masa kepengurusan.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7546438"/>
            <a:ext cx="18414997" cy="2803522"/>
          </a:xfrm>
          <a:custGeom>
            <a:avLst/>
            <a:gdLst/>
            <a:ahLst/>
            <a:cxnLst/>
            <a:rect r="r" b="b" t="t" l="l"/>
            <a:pathLst>
              <a:path h="2803522" w="18414997">
                <a:moveTo>
                  <a:pt x="0" y="0"/>
                </a:moveTo>
                <a:lnTo>
                  <a:pt x="18414997" y="0"/>
                </a:lnTo>
                <a:lnTo>
                  <a:pt x="18414997" y="2803522"/>
                </a:lnTo>
                <a:lnTo>
                  <a:pt x="0" y="2803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34723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0" y="0"/>
                </a:lnTo>
                <a:lnTo>
                  <a:pt x="429120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34723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0" y="0"/>
                </a:lnTo>
                <a:lnTo>
                  <a:pt x="429120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34723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0" y="0"/>
                </a:lnTo>
                <a:lnTo>
                  <a:pt x="429120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3421" y="759724"/>
            <a:ext cx="800100" cy="790575"/>
          </a:xfrm>
          <a:custGeom>
            <a:avLst/>
            <a:gdLst/>
            <a:ahLst/>
            <a:cxnLst/>
            <a:rect r="r" b="b" t="t" l="l"/>
            <a:pathLst>
              <a:path h="790575" w="800100">
                <a:moveTo>
                  <a:pt x="0" y="0"/>
                </a:moveTo>
                <a:lnTo>
                  <a:pt x="800100" y="0"/>
                </a:lnTo>
                <a:lnTo>
                  <a:pt x="800100" y="790575"/>
                </a:lnTo>
                <a:lnTo>
                  <a:pt x="0" y="7905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74654" y="3698462"/>
            <a:ext cx="11938730" cy="119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4"/>
              </a:lnSpc>
            </a:pPr>
            <a:r>
              <a:rPr lang="en-US" sz="6188">
                <a:solidFill>
                  <a:srgbClr val="000000"/>
                </a:solidFill>
                <a:latin typeface="Cooper Hewitt Bold"/>
              </a:rPr>
              <a:t>PENGERTIAN, VISI &amp; MISI ,TUGAS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06130" y="5066252"/>
            <a:ext cx="8275787" cy="1146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6"/>
              </a:lnSpc>
            </a:pPr>
            <a:r>
              <a:rPr lang="en-US" sz="3188">
                <a:solidFill>
                  <a:srgbClr val="000000"/>
                </a:solidFill>
                <a:latin typeface="Cooper Hewitt Bold"/>
              </a:rPr>
              <a:t>MAJELIS PERMUSYAWARATAN KELAS (MPK) SMK NEGERI 1 CIMAHI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19515" y="6153655"/>
            <a:ext cx="3648866" cy="48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4"/>
              </a:lnSpc>
            </a:pPr>
            <a:r>
              <a:rPr lang="en-US" sz="2489">
                <a:solidFill>
                  <a:srgbClr val="000000"/>
                </a:solidFill>
                <a:latin typeface="Cooper Hewitt"/>
              </a:rPr>
              <a:t>MASA SIDANG 2023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89973" y="855307"/>
            <a:ext cx="3517144" cy="45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228">
                <a:solidFill>
                  <a:srgbClr val="000000"/>
                </a:solidFill>
                <a:latin typeface="Cooper Hewitt Bold"/>
              </a:rPr>
              <a:t>MPK SMK NEGERI 1 CIMAHI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68847" y="2637573"/>
            <a:ext cx="13350050" cy="1400354"/>
          </a:xfrm>
          <a:custGeom>
            <a:avLst/>
            <a:gdLst/>
            <a:ahLst/>
            <a:cxnLst/>
            <a:rect r="r" b="b" t="t" l="l"/>
            <a:pathLst>
              <a:path h="1400354" w="13350050">
                <a:moveTo>
                  <a:pt x="0" y="0"/>
                </a:moveTo>
                <a:lnTo>
                  <a:pt x="13350049" y="0"/>
                </a:lnTo>
                <a:lnTo>
                  <a:pt x="13350049" y="1400355"/>
                </a:lnTo>
                <a:lnTo>
                  <a:pt x="0" y="1400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6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916668" y="7616057"/>
            <a:ext cx="371332" cy="2438400"/>
          </a:xfrm>
          <a:custGeom>
            <a:avLst/>
            <a:gdLst/>
            <a:ahLst/>
            <a:cxnLst/>
            <a:rect r="r" b="b" t="t" l="l"/>
            <a:pathLst>
              <a:path h="2438400" w="371332">
                <a:moveTo>
                  <a:pt x="0" y="0"/>
                </a:moveTo>
                <a:lnTo>
                  <a:pt x="371332" y="0"/>
                </a:lnTo>
                <a:lnTo>
                  <a:pt x="371332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59513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128264"/>
            <a:ext cx="1450153" cy="2158736"/>
          </a:xfrm>
          <a:custGeom>
            <a:avLst/>
            <a:gdLst/>
            <a:ahLst/>
            <a:cxnLst/>
            <a:rect r="r" b="b" t="t" l="l"/>
            <a:pathLst>
              <a:path h="2158736" w="1450153">
                <a:moveTo>
                  <a:pt x="0" y="0"/>
                </a:moveTo>
                <a:lnTo>
                  <a:pt x="1450153" y="0"/>
                </a:lnTo>
                <a:lnTo>
                  <a:pt x="1450153" y="2158736"/>
                </a:lnTo>
                <a:lnTo>
                  <a:pt x="0" y="21587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8871" t="0" r="0" b="-3192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59300" y="2141858"/>
            <a:ext cx="1028700" cy="1181100"/>
          </a:xfrm>
          <a:custGeom>
            <a:avLst/>
            <a:gdLst/>
            <a:ahLst/>
            <a:cxnLst/>
            <a:rect r="r" b="b" t="t" l="l"/>
            <a:pathLst>
              <a:path h="1181100" w="1028700">
                <a:moveTo>
                  <a:pt x="0" y="0"/>
                </a:moveTo>
                <a:lnTo>
                  <a:pt x="1028700" y="0"/>
                </a:lnTo>
                <a:lnTo>
                  <a:pt x="10287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3425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15646" y="4898507"/>
            <a:ext cx="2943111" cy="6374969"/>
          </a:xfrm>
          <a:custGeom>
            <a:avLst/>
            <a:gdLst/>
            <a:ahLst/>
            <a:cxnLst/>
            <a:rect r="r" b="b" t="t" l="l"/>
            <a:pathLst>
              <a:path h="6374969" w="2943111">
                <a:moveTo>
                  <a:pt x="0" y="0"/>
                </a:moveTo>
                <a:lnTo>
                  <a:pt x="2943111" y="0"/>
                </a:lnTo>
                <a:lnTo>
                  <a:pt x="2943111" y="6374970"/>
                </a:lnTo>
                <a:lnTo>
                  <a:pt x="0" y="637497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78634" y="4730801"/>
            <a:ext cx="3217135" cy="5556199"/>
          </a:xfrm>
          <a:custGeom>
            <a:avLst/>
            <a:gdLst/>
            <a:ahLst/>
            <a:cxnLst/>
            <a:rect r="r" b="b" t="t" l="l"/>
            <a:pathLst>
              <a:path h="5556199" w="3217135">
                <a:moveTo>
                  <a:pt x="0" y="0"/>
                </a:moveTo>
                <a:lnTo>
                  <a:pt x="3217136" y="0"/>
                </a:lnTo>
                <a:lnTo>
                  <a:pt x="3217136" y="5556199"/>
                </a:lnTo>
                <a:lnTo>
                  <a:pt x="0" y="55561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89629" y="4898507"/>
            <a:ext cx="2993565" cy="6484256"/>
          </a:xfrm>
          <a:custGeom>
            <a:avLst/>
            <a:gdLst/>
            <a:ahLst/>
            <a:cxnLst/>
            <a:rect r="r" b="b" t="t" l="l"/>
            <a:pathLst>
              <a:path h="6484256" w="2993565">
                <a:moveTo>
                  <a:pt x="0" y="0"/>
                </a:moveTo>
                <a:lnTo>
                  <a:pt x="2993565" y="0"/>
                </a:lnTo>
                <a:lnTo>
                  <a:pt x="2993565" y="6484256"/>
                </a:lnTo>
                <a:lnTo>
                  <a:pt x="0" y="648425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877844" y="4730801"/>
            <a:ext cx="3217135" cy="5556199"/>
          </a:xfrm>
          <a:custGeom>
            <a:avLst/>
            <a:gdLst/>
            <a:ahLst/>
            <a:cxnLst/>
            <a:rect r="r" b="b" t="t" l="l"/>
            <a:pathLst>
              <a:path h="5556199" w="3217135">
                <a:moveTo>
                  <a:pt x="0" y="0"/>
                </a:moveTo>
                <a:lnTo>
                  <a:pt x="3217136" y="0"/>
                </a:lnTo>
                <a:lnTo>
                  <a:pt x="3217136" y="5556199"/>
                </a:lnTo>
                <a:lnTo>
                  <a:pt x="0" y="55561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401504" y="583425"/>
            <a:ext cx="7484735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Cooper Hewitt Bold"/>
              </a:rPr>
              <a:t>Pembagian Divisi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87957" y="2610546"/>
            <a:ext cx="11512086" cy="136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b. Divisi Media bertanggung-jawab atas penyaluran informasi dan dokumentasi mengenai MPK khususnya melalui instagram @mpksmkn1cimahi.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87688" y="2667696"/>
            <a:ext cx="11912843" cy="1295578"/>
          </a:xfrm>
          <a:custGeom>
            <a:avLst/>
            <a:gdLst/>
            <a:ahLst/>
            <a:cxnLst/>
            <a:rect r="r" b="b" t="t" l="l"/>
            <a:pathLst>
              <a:path h="1295578" w="11912843">
                <a:moveTo>
                  <a:pt x="0" y="0"/>
                </a:moveTo>
                <a:lnTo>
                  <a:pt x="11912843" y="0"/>
                </a:lnTo>
                <a:lnTo>
                  <a:pt x="11912843" y="1295578"/>
                </a:lnTo>
                <a:lnTo>
                  <a:pt x="0" y="12955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6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916668" y="7616057"/>
            <a:ext cx="371332" cy="2438400"/>
          </a:xfrm>
          <a:custGeom>
            <a:avLst/>
            <a:gdLst/>
            <a:ahLst/>
            <a:cxnLst/>
            <a:rect r="r" b="b" t="t" l="l"/>
            <a:pathLst>
              <a:path h="2438400" w="371332">
                <a:moveTo>
                  <a:pt x="0" y="0"/>
                </a:moveTo>
                <a:lnTo>
                  <a:pt x="371332" y="0"/>
                </a:lnTo>
                <a:lnTo>
                  <a:pt x="371332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59513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128264"/>
            <a:ext cx="1450153" cy="2158736"/>
          </a:xfrm>
          <a:custGeom>
            <a:avLst/>
            <a:gdLst/>
            <a:ahLst/>
            <a:cxnLst/>
            <a:rect r="r" b="b" t="t" l="l"/>
            <a:pathLst>
              <a:path h="2158736" w="1450153">
                <a:moveTo>
                  <a:pt x="0" y="0"/>
                </a:moveTo>
                <a:lnTo>
                  <a:pt x="1450153" y="0"/>
                </a:lnTo>
                <a:lnTo>
                  <a:pt x="1450153" y="2158736"/>
                </a:lnTo>
                <a:lnTo>
                  <a:pt x="0" y="21587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8871" t="0" r="0" b="-3192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59300" y="2141858"/>
            <a:ext cx="1028700" cy="1181100"/>
          </a:xfrm>
          <a:custGeom>
            <a:avLst/>
            <a:gdLst/>
            <a:ahLst/>
            <a:cxnLst/>
            <a:rect r="r" b="b" t="t" l="l"/>
            <a:pathLst>
              <a:path h="1181100" w="1028700">
                <a:moveTo>
                  <a:pt x="0" y="0"/>
                </a:moveTo>
                <a:lnTo>
                  <a:pt x="1028700" y="0"/>
                </a:lnTo>
                <a:lnTo>
                  <a:pt x="10287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3425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143862" y="4838005"/>
            <a:ext cx="3217135" cy="5449005"/>
          </a:xfrm>
          <a:custGeom>
            <a:avLst/>
            <a:gdLst/>
            <a:ahLst/>
            <a:cxnLst/>
            <a:rect r="r" b="b" t="t" l="l"/>
            <a:pathLst>
              <a:path h="5449005" w="3217135">
                <a:moveTo>
                  <a:pt x="0" y="0"/>
                </a:moveTo>
                <a:lnTo>
                  <a:pt x="3217135" y="0"/>
                </a:lnTo>
                <a:lnTo>
                  <a:pt x="3217135" y="5449005"/>
                </a:lnTo>
                <a:lnTo>
                  <a:pt x="0" y="54490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313245" y="5005702"/>
            <a:ext cx="2881617" cy="5281298"/>
            <a:chOff x="0" y="0"/>
            <a:chExt cx="3842156" cy="70417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42131" cy="7041769"/>
            </a:xfrm>
            <a:custGeom>
              <a:avLst/>
              <a:gdLst/>
              <a:ahLst/>
              <a:cxnLst/>
              <a:rect r="r" b="b" t="t" l="l"/>
              <a:pathLst>
                <a:path h="7041769" w="3842131">
                  <a:moveTo>
                    <a:pt x="3488309" y="0"/>
                  </a:moveTo>
                  <a:lnTo>
                    <a:pt x="3023743" y="0"/>
                  </a:lnTo>
                  <a:lnTo>
                    <a:pt x="3023743" y="97663"/>
                  </a:lnTo>
                  <a:cubicBezTo>
                    <a:pt x="3023743" y="208407"/>
                    <a:pt x="2932557" y="299593"/>
                    <a:pt x="2821813" y="299593"/>
                  </a:cubicBezTo>
                  <a:lnTo>
                    <a:pt x="1028954" y="299593"/>
                  </a:lnTo>
                  <a:cubicBezTo>
                    <a:pt x="918210" y="299593"/>
                    <a:pt x="827024" y="208407"/>
                    <a:pt x="827024" y="97663"/>
                  </a:cubicBezTo>
                  <a:lnTo>
                    <a:pt x="827024" y="0"/>
                  </a:lnTo>
                  <a:lnTo>
                    <a:pt x="358140" y="0"/>
                  </a:lnTo>
                  <a:cubicBezTo>
                    <a:pt x="160655" y="0"/>
                    <a:pt x="0" y="160655"/>
                    <a:pt x="0" y="358140"/>
                  </a:cubicBezTo>
                  <a:lnTo>
                    <a:pt x="0" y="7041769"/>
                  </a:lnTo>
                  <a:lnTo>
                    <a:pt x="3842131" y="7041769"/>
                  </a:lnTo>
                  <a:lnTo>
                    <a:pt x="3842131" y="298704"/>
                  </a:lnTo>
                  <a:lnTo>
                    <a:pt x="3842131" y="298704"/>
                  </a:lnTo>
                  <a:cubicBezTo>
                    <a:pt x="3815334" y="129413"/>
                    <a:pt x="3667506" y="0"/>
                    <a:pt x="3488309" y="0"/>
                  </a:cubicBezTo>
                  <a:close/>
                </a:path>
              </a:pathLst>
            </a:custGeom>
            <a:blipFill>
              <a:blip r:embed="rId15"/>
              <a:stretch>
                <a:fillRect l="0" t="-27" r="0" b="-18345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5012084" y="4741955"/>
            <a:ext cx="3480692" cy="5608549"/>
          </a:xfrm>
          <a:custGeom>
            <a:avLst/>
            <a:gdLst/>
            <a:ahLst/>
            <a:cxnLst/>
            <a:rect r="r" b="b" t="t" l="l"/>
            <a:pathLst>
              <a:path h="5608549" w="3480692">
                <a:moveTo>
                  <a:pt x="0" y="0"/>
                </a:moveTo>
                <a:lnTo>
                  <a:pt x="3480692" y="0"/>
                </a:lnTo>
                <a:lnTo>
                  <a:pt x="3480692" y="5608548"/>
                </a:lnTo>
                <a:lnTo>
                  <a:pt x="0" y="56085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808977" y="6327991"/>
            <a:ext cx="5363080" cy="4022512"/>
          </a:xfrm>
          <a:custGeom>
            <a:avLst/>
            <a:gdLst/>
            <a:ahLst/>
            <a:cxnLst/>
            <a:rect r="r" b="b" t="t" l="l"/>
            <a:pathLst>
              <a:path h="4022512" w="5363080">
                <a:moveTo>
                  <a:pt x="0" y="0"/>
                </a:moveTo>
                <a:lnTo>
                  <a:pt x="5363080" y="0"/>
                </a:lnTo>
                <a:lnTo>
                  <a:pt x="5363080" y="4022512"/>
                </a:lnTo>
                <a:lnTo>
                  <a:pt x="0" y="40225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093289" y="6639049"/>
            <a:ext cx="4787332" cy="2689317"/>
          </a:xfrm>
          <a:custGeom>
            <a:avLst/>
            <a:gdLst/>
            <a:ahLst/>
            <a:cxnLst/>
            <a:rect r="r" b="b" t="t" l="l"/>
            <a:pathLst>
              <a:path h="2689317" w="4787332">
                <a:moveTo>
                  <a:pt x="0" y="0"/>
                </a:moveTo>
                <a:lnTo>
                  <a:pt x="4787332" y="0"/>
                </a:lnTo>
                <a:lnTo>
                  <a:pt x="4787332" y="2689317"/>
                </a:lnTo>
                <a:lnTo>
                  <a:pt x="0" y="268931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-2461" r="-74" b="-250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716492" y="7372998"/>
            <a:ext cx="2552652" cy="1981200"/>
          </a:xfrm>
          <a:custGeom>
            <a:avLst/>
            <a:gdLst/>
            <a:ahLst/>
            <a:cxnLst/>
            <a:rect r="r" b="b" t="t" l="l"/>
            <a:pathLst>
              <a:path h="1981200" w="2552652">
                <a:moveTo>
                  <a:pt x="0" y="0"/>
                </a:moveTo>
                <a:lnTo>
                  <a:pt x="2552652" y="0"/>
                </a:lnTo>
                <a:lnTo>
                  <a:pt x="2552652" y="1981200"/>
                </a:lnTo>
                <a:lnTo>
                  <a:pt x="0" y="19812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401504" y="583425"/>
            <a:ext cx="7484735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Cooper Hewitt Bold"/>
              </a:rPr>
              <a:t>Pembagian Divisi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94765" y="2610546"/>
            <a:ext cx="11298688" cy="136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99" spc="12">
                <a:solidFill>
                  <a:srgbClr val="000000"/>
                </a:solidFill>
                <a:latin typeface="Open Sans Bold"/>
              </a:rPr>
              <a:t>c. Divisi Aset bertugas mendata dan mengawasi kinerja Pengurus dan Anggota MPK untuk dijadikan sebagai bahan evaluasi dan refleksi kedepannya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7546438"/>
            <a:ext cx="18414997" cy="2803522"/>
          </a:xfrm>
          <a:custGeom>
            <a:avLst/>
            <a:gdLst/>
            <a:ahLst/>
            <a:cxnLst/>
            <a:rect r="r" b="b" t="t" l="l"/>
            <a:pathLst>
              <a:path h="2803522" w="18414997">
                <a:moveTo>
                  <a:pt x="0" y="0"/>
                </a:moveTo>
                <a:lnTo>
                  <a:pt x="18414997" y="0"/>
                </a:lnTo>
                <a:lnTo>
                  <a:pt x="18414997" y="2803522"/>
                </a:lnTo>
                <a:lnTo>
                  <a:pt x="0" y="2803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34723" y="100750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0" y="0"/>
                </a:lnTo>
                <a:lnTo>
                  <a:pt x="429120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34723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0" y="0"/>
                </a:lnTo>
                <a:lnTo>
                  <a:pt x="429120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34723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0" y="0"/>
                </a:lnTo>
                <a:lnTo>
                  <a:pt x="429120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3421" y="759724"/>
            <a:ext cx="800100" cy="790575"/>
          </a:xfrm>
          <a:custGeom>
            <a:avLst/>
            <a:gdLst/>
            <a:ahLst/>
            <a:cxnLst/>
            <a:rect r="r" b="b" t="t" l="l"/>
            <a:pathLst>
              <a:path h="790575" w="800100">
                <a:moveTo>
                  <a:pt x="0" y="0"/>
                </a:moveTo>
                <a:lnTo>
                  <a:pt x="800100" y="0"/>
                </a:lnTo>
                <a:lnTo>
                  <a:pt x="800100" y="790575"/>
                </a:lnTo>
                <a:lnTo>
                  <a:pt x="0" y="7905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35573" y="3490093"/>
            <a:ext cx="6216987" cy="119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4"/>
              </a:lnSpc>
            </a:pPr>
            <a:r>
              <a:rPr lang="en-US" sz="6188">
                <a:solidFill>
                  <a:srgbClr val="000000"/>
                </a:solidFill>
                <a:latin typeface="Cooper Hewitt Bold"/>
              </a:rPr>
              <a:t>PROGRAM KERJA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06130" y="4857883"/>
            <a:ext cx="8275787" cy="1146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6"/>
              </a:lnSpc>
            </a:pPr>
            <a:r>
              <a:rPr lang="en-US" sz="3188">
                <a:solidFill>
                  <a:srgbClr val="000000"/>
                </a:solidFill>
                <a:latin typeface="Cooper Hewitt Bold"/>
              </a:rPr>
              <a:t>MAJELIS PERMUSYAWARATAN KELAS (MPK) SMK NEGERI 1 CIMAHI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19515" y="5945295"/>
            <a:ext cx="3648866" cy="48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4"/>
              </a:lnSpc>
            </a:pPr>
            <a:r>
              <a:rPr lang="en-US" sz="2489">
                <a:solidFill>
                  <a:srgbClr val="000000"/>
                </a:solidFill>
                <a:latin typeface="Cooper Hewitt"/>
              </a:rPr>
              <a:t>MASA SIDANG 2023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89973" y="855316"/>
            <a:ext cx="3517144" cy="45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228">
                <a:solidFill>
                  <a:srgbClr val="000000"/>
                </a:solidFill>
                <a:latin typeface="Cooper Hewitt Bold"/>
              </a:rPr>
              <a:t>MPK SMK NEGERI 1 CIMAHI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471" y="100750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78269" y="3951637"/>
            <a:ext cx="13534768" cy="2266950"/>
          </a:xfrm>
          <a:custGeom>
            <a:avLst/>
            <a:gdLst/>
            <a:ahLst/>
            <a:cxnLst/>
            <a:rect r="r" b="b" t="t" l="l"/>
            <a:pathLst>
              <a:path h="2266950" w="13534768">
                <a:moveTo>
                  <a:pt x="0" y="0"/>
                </a:moveTo>
                <a:lnTo>
                  <a:pt x="13534767" y="0"/>
                </a:lnTo>
                <a:lnTo>
                  <a:pt x="13534767" y="2266950"/>
                </a:lnTo>
                <a:lnTo>
                  <a:pt x="0" y="22669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916668" y="7616057"/>
            <a:ext cx="371332" cy="2438400"/>
          </a:xfrm>
          <a:custGeom>
            <a:avLst/>
            <a:gdLst/>
            <a:ahLst/>
            <a:cxnLst/>
            <a:rect r="r" b="b" t="t" l="l"/>
            <a:pathLst>
              <a:path h="2438400" w="371332">
                <a:moveTo>
                  <a:pt x="0" y="0"/>
                </a:moveTo>
                <a:lnTo>
                  <a:pt x="371332" y="0"/>
                </a:lnTo>
                <a:lnTo>
                  <a:pt x="371332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59513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128264"/>
            <a:ext cx="1450153" cy="2158736"/>
          </a:xfrm>
          <a:custGeom>
            <a:avLst/>
            <a:gdLst/>
            <a:ahLst/>
            <a:cxnLst/>
            <a:rect r="r" b="b" t="t" l="l"/>
            <a:pathLst>
              <a:path h="2158736" w="1450153">
                <a:moveTo>
                  <a:pt x="0" y="0"/>
                </a:moveTo>
                <a:lnTo>
                  <a:pt x="1450153" y="0"/>
                </a:lnTo>
                <a:lnTo>
                  <a:pt x="1450153" y="2158736"/>
                </a:lnTo>
                <a:lnTo>
                  <a:pt x="0" y="21587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8871" t="0" r="0" b="-3192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59300" y="2141858"/>
            <a:ext cx="1028700" cy="1181100"/>
          </a:xfrm>
          <a:custGeom>
            <a:avLst/>
            <a:gdLst/>
            <a:ahLst/>
            <a:cxnLst/>
            <a:rect r="r" b="b" t="t" l="l"/>
            <a:pathLst>
              <a:path h="1181100" w="1028700">
                <a:moveTo>
                  <a:pt x="0" y="0"/>
                </a:moveTo>
                <a:lnTo>
                  <a:pt x="1028700" y="0"/>
                </a:lnTo>
                <a:lnTo>
                  <a:pt x="10287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34259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401504" y="583425"/>
            <a:ext cx="7484735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Cooper Hewitt Bold"/>
              </a:rPr>
              <a:t>Program Kerja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42369" y="4345991"/>
            <a:ext cx="12003005" cy="1421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700">
                <a:solidFill>
                  <a:srgbClr val="000000"/>
                </a:solidFill>
                <a:latin typeface="Open Sans Bold"/>
              </a:rPr>
              <a:t>Demi merealisasikan tujuan, visi misi, dan tugas dalam mengemban amanah dan tanggungjawab, Organisasi MPK terdapat berbagai macam program kerja yang telah ditentukan, diantaranya :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5063" y="4626216"/>
            <a:ext cx="10315356" cy="3781425"/>
          </a:xfrm>
          <a:custGeom>
            <a:avLst/>
            <a:gdLst/>
            <a:ahLst/>
            <a:cxnLst/>
            <a:rect r="r" b="b" t="t" l="l"/>
            <a:pathLst>
              <a:path h="3781425" w="10315356">
                <a:moveTo>
                  <a:pt x="0" y="0"/>
                </a:moveTo>
                <a:lnTo>
                  <a:pt x="10315356" y="0"/>
                </a:lnTo>
                <a:lnTo>
                  <a:pt x="10315356" y="3781425"/>
                </a:lnTo>
                <a:lnTo>
                  <a:pt x="0" y="3781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8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37"/>
            <a:ext cx="2581275" cy="1419063"/>
          </a:xfrm>
          <a:custGeom>
            <a:avLst/>
            <a:gdLst/>
            <a:ahLst/>
            <a:cxnLst/>
            <a:rect r="r" b="b" t="t" l="l"/>
            <a:pathLst>
              <a:path h="1419063" w="2581275">
                <a:moveTo>
                  <a:pt x="0" y="0"/>
                </a:moveTo>
                <a:lnTo>
                  <a:pt x="2581275" y="0"/>
                </a:lnTo>
                <a:lnTo>
                  <a:pt x="2581275" y="1419063"/>
                </a:lnTo>
                <a:lnTo>
                  <a:pt x="0" y="14190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94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5197" y="3191685"/>
            <a:ext cx="4561989" cy="981075"/>
          </a:xfrm>
          <a:custGeom>
            <a:avLst/>
            <a:gdLst/>
            <a:ahLst/>
            <a:cxnLst/>
            <a:rect r="r" b="b" t="t" l="l"/>
            <a:pathLst>
              <a:path h="981075" w="4561989">
                <a:moveTo>
                  <a:pt x="0" y="0"/>
                </a:moveTo>
                <a:lnTo>
                  <a:pt x="4561989" y="0"/>
                </a:lnTo>
                <a:lnTo>
                  <a:pt x="4561989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20048" y="1715429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4" y="0"/>
                </a:lnTo>
                <a:lnTo>
                  <a:pt x="5247904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006520" y="3191685"/>
            <a:ext cx="4366317" cy="2877417"/>
            <a:chOff x="0" y="0"/>
            <a:chExt cx="5821756" cy="38365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21553" cy="3836797"/>
            </a:xfrm>
            <a:custGeom>
              <a:avLst/>
              <a:gdLst/>
              <a:ahLst/>
              <a:cxnLst/>
              <a:rect r="r" b="b" t="t" l="l"/>
              <a:pathLst>
                <a:path h="3836797" w="5821553">
                  <a:moveTo>
                    <a:pt x="2344293" y="0"/>
                  </a:moveTo>
                  <a:cubicBezTo>
                    <a:pt x="1563624" y="31242"/>
                    <a:pt x="782955" y="93726"/>
                    <a:pt x="0" y="98171"/>
                  </a:cubicBezTo>
                  <a:cubicBezTo>
                    <a:pt x="4445" y="720471"/>
                    <a:pt x="35687" y="1483360"/>
                    <a:pt x="69088" y="2105660"/>
                  </a:cubicBezTo>
                  <a:cubicBezTo>
                    <a:pt x="98044" y="2667762"/>
                    <a:pt x="127127" y="3229864"/>
                    <a:pt x="133731" y="3794252"/>
                  </a:cubicBezTo>
                  <a:lnTo>
                    <a:pt x="1286891" y="3780917"/>
                  </a:lnTo>
                  <a:cubicBezTo>
                    <a:pt x="1800987" y="3772916"/>
                    <a:pt x="2315210" y="3765042"/>
                    <a:pt x="2829306" y="3765042"/>
                  </a:cubicBezTo>
                  <a:cubicBezTo>
                    <a:pt x="3180588" y="3765042"/>
                    <a:pt x="3531870" y="3768725"/>
                    <a:pt x="3883152" y="3778758"/>
                  </a:cubicBezTo>
                  <a:cubicBezTo>
                    <a:pt x="4468114" y="3794887"/>
                    <a:pt x="5051298" y="3832987"/>
                    <a:pt x="5636006" y="3836797"/>
                  </a:cubicBezTo>
                  <a:lnTo>
                    <a:pt x="5821553" y="3836797"/>
                  </a:lnTo>
                  <a:lnTo>
                    <a:pt x="5819267" y="3615944"/>
                  </a:lnTo>
                  <a:cubicBezTo>
                    <a:pt x="5805932" y="2458339"/>
                    <a:pt x="5767959" y="1160145"/>
                    <a:pt x="5765673" y="254"/>
                  </a:cubicBezTo>
                  <a:close/>
                </a:path>
              </a:pathLst>
            </a:custGeom>
            <a:blipFill>
              <a:blip r:embed="rId16"/>
              <a:stretch>
                <a:fillRect l="-23026" t="0" r="-22955" b="6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081805" y="6400333"/>
            <a:ext cx="4339542" cy="2910878"/>
            <a:chOff x="0" y="0"/>
            <a:chExt cx="5786056" cy="38811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6247" cy="3881120"/>
            </a:xfrm>
            <a:custGeom>
              <a:avLst/>
              <a:gdLst/>
              <a:ahLst/>
              <a:cxnLst/>
              <a:rect r="r" b="b" t="t" l="l"/>
              <a:pathLst>
                <a:path h="3881120" w="5786247">
                  <a:moveTo>
                    <a:pt x="2750058" y="0"/>
                  </a:moveTo>
                  <a:lnTo>
                    <a:pt x="2317496" y="2286"/>
                  </a:lnTo>
                  <a:cubicBezTo>
                    <a:pt x="1556893" y="6731"/>
                    <a:pt x="798576" y="24511"/>
                    <a:pt x="37973" y="28956"/>
                  </a:cubicBezTo>
                  <a:cubicBezTo>
                    <a:pt x="35687" y="499618"/>
                    <a:pt x="24638" y="970280"/>
                    <a:pt x="15621" y="1438656"/>
                  </a:cubicBezTo>
                  <a:lnTo>
                    <a:pt x="0" y="2348738"/>
                  </a:lnTo>
                  <a:lnTo>
                    <a:pt x="0" y="2482596"/>
                  </a:lnTo>
                  <a:lnTo>
                    <a:pt x="53594" y="3861054"/>
                  </a:lnTo>
                  <a:cubicBezTo>
                    <a:pt x="544957" y="3862705"/>
                    <a:pt x="1036193" y="3873500"/>
                    <a:pt x="1527556" y="3881120"/>
                  </a:cubicBezTo>
                  <a:lnTo>
                    <a:pt x="2266823" y="3881120"/>
                  </a:lnTo>
                  <a:lnTo>
                    <a:pt x="2542921" y="3869944"/>
                  </a:lnTo>
                  <a:cubicBezTo>
                    <a:pt x="3011297" y="3856609"/>
                    <a:pt x="3481959" y="3861053"/>
                    <a:pt x="3950462" y="3858768"/>
                  </a:cubicBezTo>
                  <a:lnTo>
                    <a:pt x="5786247" y="3845433"/>
                  </a:lnTo>
                  <a:lnTo>
                    <a:pt x="5786247" y="2384425"/>
                  </a:lnTo>
                  <a:cubicBezTo>
                    <a:pt x="5770626" y="2239391"/>
                    <a:pt x="5759450" y="2098929"/>
                    <a:pt x="5752846" y="1956181"/>
                  </a:cubicBezTo>
                  <a:lnTo>
                    <a:pt x="5752846" y="1956181"/>
                  </a:lnTo>
                  <a:cubicBezTo>
                    <a:pt x="5737225" y="1666240"/>
                    <a:pt x="5732780" y="1376299"/>
                    <a:pt x="5730494" y="1086231"/>
                  </a:cubicBezTo>
                  <a:lnTo>
                    <a:pt x="5726049" y="71374"/>
                  </a:lnTo>
                  <a:lnTo>
                    <a:pt x="5618733" y="71755"/>
                  </a:lnTo>
                  <a:cubicBezTo>
                    <a:pt x="5382386" y="71755"/>
                    <a:pt x="5146039" y="65659"/>
                    <a:pt x="4909693" y="57912"/>
                  </a:cubicBezTo>
                  <a:cubicBezTo>
                    <a:pt x="4478909" y="44577"/>
                    <a:pt x="4046220" y="17907"/>
                    <a:pt x="3615690" y="8890"/>
                  </a:cubicBezTo>
                  <a:cubicBezTo>
                    <a:pt x="3330194" y="3048"/>
                    <a:pt x="3044698" y="0"/>
                    <a:pt x="2759329" y="0"/>
                  </a:cubicBezTo>
                  <a:close/>
                </a:path>
              </a:pathLst>
            </a:custGeom>
            <a:blipFill>
              <a:blip r:embed="rId17"/>
              <a:stretch>
                <a:fillRect l="-9462" t="0" r="-9268" b="-1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114196" y="5748652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28732" y="7120252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738697" y="757095"/>
            <a:ext cx="8810606" cy="2434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6600">
                <a:solidFill>
                  <a:srgbClr val="FFFFFF"/>
                </a:solidFill>
                <a:latin typeface="Cooper Hewitt Bold"/>
              </a:rPr>
              <a:t>PROGRAM KERJA MPK</a:t>
            </a:r>
          </a:p>
          <a:p>
            <a:pPr algn="l">
              <a:lnSpc>
                <a:spcPts val="3300"/>
              </a:lnSpc>
            </a:pPr>
          </a:p>
          <a:p>
            <a:pPr algn="ctr">
              <a:lnSpc>
                <a:spcPts val="16500"/>
              </a:lnSpc>
            </a:pPr>
            <a:r>
              <a:rPr lang="en-US" sz="660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9492" y="5072920"/>
            <a:ext cx="9554118" cy="273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Kegiatan yang bertujuan untuk :</a:t>
            </a:r>
          </a:p>
          <a:p>
            <a:pPr>
              <a:lnSpc>
                <a:spcPts val="3600"/>
              </a:lnSpc>
            </a:pPr>
            <a:r>
              <a:rPr lang="en-US" sz="2599" spc="23">
                <a:solidFill>
                  <a:srgbClr val="000000"/>
                </a:solidFill>
                <a:latin typeface="Open Sans Bold"/>
              </a:rPr>
              <a:t>Meningkatkan wawasan serta pemahaman mengenai materi keorganisasian yang dibutuhkan Anggota dan</a:t>
            </a:r>
          </a:p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Pengurus MPK selama berorganisasi.</a:t>
            </a:r>
          </a:p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Meningkatkan silaturahim antar sesama Pengurus,</a:t>
            </a:r>
          </a:p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Anggota MPK, dan Calon Anggota MPK.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62694" y="3416789"/>
            <a:ext cx="2524687" cy="46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KUMPUL RUTIN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25246" y="1962444"/>
            <a:ext cx="3637508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Arimo Bold"/>
              </a:rPr>
              <a:t>A. Program Kerja Mingguan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5063" y="4748117"/>
            <a:ext cx="10315356" cy="3276600"/>
          </a:xfrm>
          <a:custGeom>
            <a:avLst/>
            <a:gdLst/>
            <a:ahLst/>
            <a:cxnLst/>
            <a:rect r="r" b="b" t="t" l="l"/>
            <a:pathLst>
              <a:path h="3276600" w="10315356">
                <a:moveTo>
                  <a:pt x="0" y="0"/>
                </a:moveTo>
                <a:lnTo>
                  <a:pt x="10315356" y="0"/>
                </a:lnTo>
                <a:lnTo>
                  <a:pt x="10315356" y="3276600"/>
                </a:lnTo>
                <a:lnTo>
                  <a:pt x="0" y="3276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6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5406" y="3485026"/>
            <a:ext cx="6819005" cy="981075"/>
          </a:xfrm>
          <a:custGeom>
            <a:avLst/>
            <a:gdLst/>
            <a:ahLst/>
            <a:cxnLst/>
            <a:rect r="r" b="b" t="t" l="l"/>
            <a:pathLst>
              <a:path h="981075" w="6819005">
                <a:moveTo>
                  <a:pt x="0" y="0"/>
                </a:moveTo>
                <a:lnTo>
                  <a:pt x="6819005" y="0"/>
                </a:lnTo>
                <a:lnTo>
                  <a:pt x="6819005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683849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02857" y="4367422"/>
            <a:ext cx="6394218" cy="3723923"/>
          </a:xfrm>
          <a:custGeom>
            <a:avLst/>
            <a:gdLst/>
            <a:ahLst/>
            <a:cxnLst/>
            <a:rect r="r" b="b" t="t" l="l"/>
            <a:pathLst>
              <a:path h="3723923" w="6394218">
                <a:moveTo>
                  <a:pt x="0" y="0"/>
                </a:moveTo>
                <a:lnTo>
                  <a:pt x="6394219" y="0"/>
                </a:lnTo>
                <a:lnTo>
                  <a:pt x="6394219" y="3723923"/>
                </a:lnTo>
                <a:lnTo>
                  <a:pt x="0" y="372392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021617" y="4648133"/>
            <a:ext cx="4750727" cy="2969209"/>
          </a:xfrm>
          <a:custGeom>
            <a:avLst/>
            <a:gdLst/>
            <a:ahLst/>
            <a:cxnLst/>
            <a:rect r="r" b="b" t="t" l="l"/>
            <a:pathLst>
              <a:path h="2969209" w="4750727">
                <a:moveTo>
                  <a:pt x="0" y="0"/>
                </a:moveTo>
                <a:lnTo>
                  <a:pt x="4750727" y="0"/>
                </a:lnTo>
                <a:lnTo>
                  <a:pt x="4750727" y="2969210"/>
                </a:lnTo>
                <a:lnTo>
                  <a:pt x="0" y="296921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3090" t="0" r="-3033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0712" y="5745551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07862" y="7120252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042255" y="841408"/>
            <a:ext cx="8203490" cy="139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6199">
                <a:solidFill>
                  <a:srgbClr val="FFFFFF"/>
                </a:solidFill>
                <a:latin typeface="Cooper Hewitt Bold"/>
              </a:rPr>
              <a:t>PROGRAM KERJA MPK</a:t>
            </a:r>
          </a:p>
          <a:p>
            <a:pPr algn="l">
              <a:lnSpc>
                <a:spcPts val="3099"/>
              </a:lnSpc>
            </a:pPr>
          </a:p>
          <a:p>
            <a:pPr algn="ctr">
              <a:lnSpc>
                <a:spcPts val="6196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B. Program Kerja Bulanan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7132" y="5095875"/>
            <a:ext cx="9550651" cy="228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Kegiatan yang bertujuan untuk :</a:t>
            </a:r>
          </a:p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Mengetahui perkembangan pelaksanaan program kerja OSIS serta kendala yang di hadapi setiap</a:t>
            </a:r>
          </a:p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bulannya.</a:t>
            </a:r>
          </a:p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Meningkatkan kedisiplinan Pengurus OSIS.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5012" y="3710130"/>
            <a:ext cx="5990558" cy="46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LAPORAN BULANAN PENGURUS OSIS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5063" y="4626216"/>
            <a:ext cx="10315356" cy="3781425"/>
          </a:xfrm>
          <a:custGeom>
            <a:avLst/>
            <a:gdLst/>
            <a:ahLst/>
            <a:cxnLst/>
            <a:rect r="r" b="b" t="t" l="l"/>
            <a:pathLst>
              <a:path h="3781425" w="10315356">
                <a:moveTo>
                  <a:pt x="0" y="0"/>
                </a:moveTo>
                <a:lnTo>
                  <a:pt x="10315356" y="0"/>
                </a:lnTo>
                <a:lnTo>
                  <a:pt x="10315356" y="3781425"/>
                </a:lnTo>
                <a:lnTo>
                  <a:pt x="0" y="3781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6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5406" y="3191685"/>
            <a:ext cx="6819005" cy="981075"/>
          </a:xfrm>
          <a:custGeom>
            <a:avLst/>
            <a:gdLst/>
            <a:ahLst/>
            <a:cxnLst/>
            <a:rect r="r" b="b" t="t" l="l"/>
            <a:pathLst>
              <a:path h="981075" w="6819005">
                <a:moveTo>
                  <a:pt x="0" y="0"/>
                </a:moveTo>
                <a:lnTo>
                  <a:pt x="6819005" y="0"/>
                </a:lnTo>
                <a:lnTo>
                  <a:pt x="6819005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683849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27633" y="3217412"/>
            <a:ext cx="3952875" cy="3848100"/>
          </a:xfrm>
          <a:custGeom>
            <a:avLst/>
            <a:gdLst/>
            <a:ahLst/>
            <a:cxnLst/>
            <a:rect r="r" b="b" t="t" l="l"/>
            <a:pathLst>
              <a:path h="3848100" w="3952875">
                <a:moveTo>
                  <a:pt x="0" y="0"/>
                </a:moveTo>
                <a:lnTo>
                  <a:pt x="3952875" y="0"/>
                </a:lnTo>
                <a:lnTo>
                  <a:pt x="3952875" y="3848100"/>
                </a:lnTo>
                <a:lnTo>
                  <a:pt x="0" y="38481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572688" y="6482077"/>
            <a:ext cx="3715312" cy="3800475"/>
          </a:xfrm>
          <a:custGeom>
            <a:avLst/>
            <a:gdLst/>
            <a:ahLst/>
            <a:cxnLst/>
            <a:rect r="r" b="b" t="t" l="l"/>
            <a:pathLst>
              <a:path h="3800475" w="3715312">
                <a:moveTo>
                  <a:pt x="0" y="0"/>
                </a:moveTo>
                <a:lnTo>
                  <a:pt x="3715312" y="0"/>
                </a:lnTo>
                <a:lnTo>
                  <a:pt x="3715312" y="3800475"/>
                </a:lnTo>
                <a:lnTo>
                  <a:pt x="0" y="380047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-4599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28732" y="5772960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28732" y="6684512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042002" y="841408"/>
            <a:ext cx="8203490" cy="139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6199">
                <a:solidFill>
                  <a:srgbClr val="FFFFFF"/>
                </a:solidFill>
                <a:latin typeface="Cooper Hewitt Bold"/>
              </a:rPr>
              <a:t>PROGRAM KERJA MPK</a:t>
            </a:r>
          </a:p>
          <a:p>
            <a:pPr algn="l">
              <a:lnSpc>
                <a:spcPts val="3099"/>
              </a:lnSpc>
            </a:pPr>
          </a:p>
          <a:p>
            <a:pPr algn="ctr">
              <a:lnSpc>
                <a:spcPts val="6196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B. Program Kerja Bulanan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4757" y="5083864"/>
            <a:ext cx="9552041" cy="273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Kegiatan yang bertujuan untuk :</a:t>
            </a:r>
          </a:p>
          <a:p>
            <a:pPr>
              <a:lnSpc>
                <a:spcPts val="3600"/>
              </a:lnSpc>
            </a:pPr>
            <a:r>
              <a:rPr lang="en-US" sz="2599" spc="38">
                <a:solidFill>
                  <a:srgbClr val="000000"/>
                </a:solidFill>
                <a:latin typeface="Open Sans Bold"/>
              </a:rPr>
              <a:t>Mendapatkan laporan program kerja OSIS yang telah</a:t>
            </a:r>
          </a:p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dilaksanakan selama 3 bulan.</a:t>
            </a:r>
          </a:p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Mengetahui perkembangan pelaksanaan program kerja baik yang terlaksana maupun tidak terlaksana</a:t>
            </a:r>
          </a:p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oleh setiap Sekretariat Bidang selama 3 bulan.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34759" y="3416789"/>
            <a:ext cx="4221432" cy="46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WAWANCARA 3 BULANAN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5063" y="4626216"/>
            <a:ext cx="10315356" cy="3781425"/>
          </a:xfrm>
          <a:custGeom>
            <a:avLst/>
            <a:gdLst/>
            <a:ahLst/>
            <a:cxnLst/>
            <a:rect r="r" b="b" t="t" l="l"/>
            <a:pathLst>
              <a:path h="3781425" w="10315356">
                <a:moveTo>
                  <a:pt x="0" y="0"/>
                </a:moveTo>
                <a:lnTo>
                  <a:pt x="10315356" y="0"/>
                </a:lnTo>
                <a:lnTo>
                  <a:pt x="10315356" y="3781425"/>
                </a:lnTo>
                <a:lnTo>
                  <a:pt x="0" y="3781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5444" y="3191685"/>
            <a:ext cx="7561859" cy="981075"/>
          </a:xfrm>
          <a:custGeom>
            <a:avLst/>
            <a:gdLst/>
            <a:ahLst/>
            <a:cxnLst/>
            <a:rect r="r" b="b" t="t" l="l"/>
            <a:pathLst>
              <a:path h="981075" w="7561859">
                <a:moveTo>
                  <a:pt x="0" y="0"/>
                </a:moveTo>
                <a:lnTo>
                  <a:pt x="7561860" y="0"/>
                </a:lnTo>
                <a:lnTo>
                  <a:pt x="7561860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68385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98613" y="4031885"/>
            <a:ext cx="4665936" cy="4665936"/>
          </a:xfrm>
          <a:custGeom>
            <a:avLst/>
            <a:gdLst/>
            <a:ahLst/>
            <a:cxnLst/>
            <a:rect r="r" b="b" t="t" l="l"/>
            <a:pathLst>
              <a:path h="4665936" w="4665936">
                <a:moveTo>
                  <a:pt x="0" y="0"/>
                </a:moveTo>
                <a:lnTo>
                  <a:pt x="4665936" y="0"/>
                </a:lnTo>
                <a:lnTo>
                  <a:pt x="4665936" y="4665935"/>
                </a:lnTo>
                <a:lnTo>
                  <a:pt x="0" y="466593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457" r="0" b="-54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042255" y="841408"/>
            <a:ext cx="8203490" cy="139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6199">
                <a:solidFill>
                  <a:srgbClr val="FFFFFF"/>
                </a:solidFill>
                <a:latin typeface="Cooper Hewitt Bold"/>
              </a:rPr>
              <a:t>PROGRAM KERJA MPK</a:t>
            </a:r>
          </a:p>
          <a:p>
            <a:pPr algn="ctr">
              <a:lnSpc>
                <a:spcPts val="3099"/>
              </a:lnSpc>
            </a:pPr>
          </a:p>
          <a:p>
            <a:pPr algn="ctr">
              <a:lnSpc>
                <a:spcPts val="6196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B. Program Kerja Bulanan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880258"/>
            <a:ext cx="9555661" cy="319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Sidang Laporan Pertanggung Jawaban OSIS adalah kegiatan sidang yang bertujuan untuk mengetahui dan mengevaluasi kinerja OSIS SMK Negeri 1 Cimahi selama 6 bulan dan 9 bulan kepengurusan, juga memberikan solusi serta saran dari pengurus MPK kepada pengurus OSIS mengenai program kerja yang telah dan akan dilaksanakan.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5063" y="3200629"/>
            <a:ext cx="7561859" cy="906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SIDANG LAPORAN PERTANGGUNGJAWABAN (LPJ) 6 DAN 9 BULAN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5025" y="4626216"/>
            <a:ext cx="10315432" cy="2971800"/>
          </a:xfrm>
          <a:custGeom>
            <a:avLst/>
            <a:gdLst/>
            <a:ahLst/>
            <a:cxnLst/>
            <a:rect r="r" b="b" t="t" l="l"/>
            <a:pathLst>
              <a:path h="2971800" w="10315432">
                <a:moveTo>
                  <a:pt x="0" y="0"/>
                </a:moveTo>
                <a:lnTo>
                  <a:pt x="10315432" y="0"/>
                </a:lnTo>
                <a:lnTo>
                  <a:pt x="10315432" y="2971800"/>
                </a:lnTo>
                <a:lnTo>
                  <a:pt x="0" y="2971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0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5444" y="3191675"/>
            <a:ext cx="7561859" cy="981075"/>
          </a:xfrm>
          <a:custGeom>
            <a:avLst/>
            <a:gdLst/>
            <a:ahLst/>
            <a:cxnLst/>
            <a:rect r="r" b="b" t="t" l="l"/>
            <a:pathLst>
              <a:path h="981075" w="7561859">
                <a:moveTo>
                  <a:pt x="0" y="0"/>
                </a:moveTo>
                <a:lnTo>
                  <a:pt x="7561860" y="0"/>
                </a:lnTo>
                <a:lnTo>
                  <a:pt x="7561860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68385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006520" y="3191675"/>
            <a:ext cx="4366317" cy="2877417"/>
            <a:chOff x="0" y="0"/>
            <a:chExt cx="5821756" cy="38365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21553" cy="3836797"/>
            </a:xfrm>
            <a:custGeom>
              <a:avLst/>
              <a:gdLst/>
              <a:ahLst/>
              <a:cxnLst/>
              <a:rect r="r" b="b" t="t" l="l"/>
              <a:pathLst>
                <a:path h="3836797" w="5821553">
                  <a:moveTo>
                    <a:pt x="2344293" y="0"/>
                  </a:moveTo>
                  <a:cubicBezTo>
                    <a:pt x="1563624" y="31242"/>
                    <a:pt x="782955" y="93726"/>
                    <a:pt x="0" y="98171"/>
                  </a:cubicBezTo>
                  <a:cubicBezTo>
                    <a:pt x="4445" y="720471"/>
                    <a:pt x="35687" y="1483360"/>
                    <a:pt x="69088" y="2105660"/>
                  </a:cubicBezTo>
                  <a:cubicBezTo>
                    <a:pt x="98044" y="2667762"/>
                    <a:pt x="127127" y="3229864"/>
                    <a:pt x="133731" y="3794252"/>
                  </a:cubicBezTo>
                  <a:lnTo>
                    <a:pt x="1286891" y="3780917"/>
                  </a:lnTo>
                  <a:cubicBezTo>
                    <a:pt x="1800987" y="3772916"/>
                    <a:pt x="2315210" y="3765042"/>
                    <a:pt x="2829306" y="3765042"/>
                  </a:cubicBezTo>
                  <a:cubicBezTo>
                    <a:pt x="3180588" y="3765042"/>
                    <a:pt x="3531870" y="3768725"/>
                    <a:pt x="3883152" y="3778758"/>
                  </a:cubicBezTo>
                  <a:cubicBezTo>
                    <a:pt x="4468114" y="3794887"/>
                    <a:pt x="5051298" y="3832987"/>
                    <a:pt x="5636006" y="3836797"/>
                  </a:cubicBezTo>
                  <a:lnTo>
                    <a:pt x="5821553" y="3836797"/>
                  </a:lnTo>
                  <a:lnTo>
                    <a:pt x="5819267" y="3615944"/>
                  </a:lnTo>
                  <a:cubicBezTo>
                    <a:pt x="5805932" y="2458339"/>
                    <a:pt x="5767959" y="1160145"/>
                    <a:pt x="5765673" y="254"/>
                  </a:cubicBezTo>
                  <a:close/>
                </a:path>
              </a:pathLst>
            </a:custGeom>
            <a:blipFill>
              <a:blip r:embed="rId16"/>
              <a:stretch>
                <a:fillRect l="-6251" t="0" r="-6395" b="6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081805" y="6400333"/>
            <a:ext cx="4339542" cy="2910878"/>
            <a:chOff x="0" y="0"/>
            <a:chExt cx="5786056" cy="38811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6247" cy="3881120"/>
            </a:xfrm>
            <a:custGeom>
              <a:avLst/>
              <a:gdLst/>
              <a:ahLst/>
              <a:cxnLst/>
              <a:rect r="r" b="b" t="t" l="l"/>
              <a:pathLst>
                <a:path h="3881120" w="5786247">
                  <a:moveTo>
                    <a:pt x="2750058" y="0"/>
                  </a:moveTo>
                  <a:lnTo>
                    <a:pt x="2317496" y="2286"/>
                  </a:lnTo>
                  <a:cubicBezTo>
                    <a:pt x="1556893" y="6731"/>
                    <a:pt x="798576" y="24511"/>
                    <a:pt x="37973" y="28956"/>
                  </a:cubicBezTo>
                  <a:cubicBezTo>
                    <a:pt x="35687" y="499618"/>
                    <a:pt x="24638" y="970280"/>
                    <a:pt x="15621" y="1438656"/>
                  </a:cubicBezTo>
                  <a:lnTo>
                    <a:pt x="0" y="2348738"/>
                  </a:lnTo>
                  <a:lnTo>
                    <a:pt x="0" y="2482596"/>
                  </a:lnTo>
                  <a:lnTo>
                    <a:pt x="53594" y="3861054"/>
                  </a:lnTo>
                  <a:cubicBezTo>
                    <a:pt x="544957" y="3862705"/>
                    <a:pt x="1036193" y="3873500"/>
                    <a:pt x="1527556" y="3881120"/>
                  </a:cubicBezTo>
                  <a:lnTo>
                    <a:pt x="2266823" y="3881120"/>
                  </a:lnTo>
                  <a:lnTo>
                    <a:pt x="2542921" y="3869944"/>
                  </a:lnTo>
                  <a:cubicBezTo>
                    <a:pt x="3011297" y="3856609"/>
                    <a:pt x="3481959" y="3861053"/>
                    <a:pt x="3950462" y="3858768"/>
                  </a:cubicBezTo>
                  <a:lnTo>
                    <a:pt x="5786247" y="3845433"/>
                  </a:lnTo>
                  <a:lnTo>
                    <a:pt x="5786247" y="2384425"/>
                  </a:lnTo>
                  <a:cubicBezTo>
                    <a:pt x="5770626" y="2239391"/>
                    <a:pt x="5759450" y="2098929"/>
                    <a:pt x="5752846" y="1956181"/>
                  </a:cubicBezTo>
                  <a:lnTo>
                    <a:pt x="5752846" y="1956181"/>
                  </a:lnTo>
                  <a:cubicBezTo>
                    <a:pt x="5737225" y="1666240"/>
                    <a:pt x="5732780" y="1376299"/>
                    <a:pt x="5730494" y="1086231"/>
                  </a:cubicBezTo>
                  <a:lnTo>
                    <a:pt x="5726049" y="71374"/>
                  </a:lnTo>
                  <a:lnTo>
                    <a:pt x="5618733" y="71755"/>
                  </a:lnTo>
                  <a:cubicBezTo>
                    <a:pt x="5382386" y="71755"/>
                    <a:pt x="5146039" y="65659"/>
                    <a:pt x="4909693" y="57912"/>
                  </a:cubicBezTo>
                  <a:cubicBezTo>
                    <a:pt x="4478909" y="44577"/>
                    <a:pt x="4046220" y="17907"/>
                    <a:pt x="3615690" y="8890"/>
                  </a:cubicBezTo>
                  <a:cubicBezTo>
                    <a:pt x="3329813" y="3048"/>
                    <a:pt x="3043936" y="0"/>
                    <a:pt x="2758186" y="0"/>
                  </a:cubicBezTo>
                  <a:close/>
                </a:path>
              </a:pathLst>
            </a:custGeom>
            <a:blipFill>
              <a:blip r:embed="rId17"/>
              <a:stretch>
                <a:fillRect l="-7350" t="0" r="-7526" b="-1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243032" y="5748652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058532" y="841408"/>
            <a:ext cx="8170936" cy="139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6199">
                <a:solidFill>
                  <a:srgbClr val="FFFFFF"/>
                </a:solidFill>
                <a:latin typeface="Cooper Hewitt Bold"/>
              </a:rPr>
              <a:t>PROGRAM KERJA MPK</a:t>
            </a:r>
          </a:p>
          <a:p>
            <a:pPr algn="ctr">
              <a:lnSpc>
                <a:spcPts val="3099"/>
              </a:lnSpc>
            </a:pPr>
          </a:p>
          <a:p>
            <a:pPr algn="ctr">
              <a:lnSpc>
                <a:spcPts val="6196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B. Program Kerja Bulanan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98035" y="5068100"/>
            <a:ext cx="9552422" cy="182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Kegiatan yang bertujuan untuk :</a:t>
            </a:r>
          </a:p>
          <a:p>
            <a:pPr>
              <a:lnSpc>
                <a:spcPts val="3600"/>
              </a:lnSpc>
            </a:pPr>
            <a:r>
              <a:rPr lang="en-US" sz="2599" spc="5">
                <a:solidFill>
                  <a:srgbClr val="000000"/>
                </a:solidFill>
                <a:latin typeface="Open Sans Bold"/>
              </a:rPr>
              <a:t>Mengetahui Pertanggungjawaban kinerja MPK kepada pembina program dan kesiswaan selama 6 bulan dan 9</a:t>
            </a:r>
          </a:p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bulan</a:t>
            </a:r>
            <a:r>
              <a:rPr lang="en-US" sz="2599">
                <a:solidFill>
                  <a:srgbClr val="000000"/>
                </a:solidFill>
                <a:latin typeface="Open Sans Bold"/>
              </a:rPr>
              <a:t> masa kepengurusan MPK.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1002" y="3429219"/>
            <a:ext cx="6630743" cy="448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LAPORAN PERTANGGUNGJAWABAN MPK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6226" y="4953648"/>
            <a:ext cx="10315375" cy="2981325"/>
          </a:xfrm>
          <a:custGeom>
            <a:avLst/>
            <a:gdLst/>
            <a:ahLst/>
            <a:cxnLst/>
            <a:rect r="r" b="b" t="t" l="l"/>
            <a:pathLst>
              <a:path h="2981325" w="10315375">
                <a:moveTo>
                  <a:pt x="0" y="0"/>
                </a:moveTo>
                <a:lnTo>
                  <a:pt x="10315375" y="0"/>
                </a:lnTo>
                <a:lnTo>
                  <a:pt x="10315375" y="2981325"/>
                </a:lnTo>
                <a:lnTo>
                  <a:pt x="0" y="2981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6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6616" y="3519106"/>
            <a:ext cx="7561859" cy="981075"/>
          </a:xfrm>
          <a:custGeom>
            <a:avLst/>
            <a:gdLst/>
            <a:ahLst/>
            <a:cxnLst/>
            <a:rect r="r" b="b" t="t" l="l"/>
            <a:pathLst>
              <a:path h="981075" w="7561859">
                <a:moveTo>
                  <a:pt x="0" y="0"/>
                </a:moveTo>
                <a:lnTo>
                  <a:pt x="7561860" y="0"/>
                </a:lnTo>
                <a:lnTo>
                  <a:pt x="7561860" y="981076"/>
                </a:lnTo>
                <a:lnTo>
                  <a:pt x="0" y="981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439810" y="1624072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67158" y="4500182"/>
            <a:ext cx="5095875" cy="2857500"/>
          </a:xfrm>
          <a:custGeom>
            <a:avLst/>
            <a:gdLst/>
            <a:ahLst/>
            <a:cxnLst/>
            <a:rect r="r" b="b" t="t" l="l"/>
            <a:pathLst>
              <a:path h="2857500" w="5095875">
                <a:moveTo>
                  <a:pt x="0" y="0"/>
                </a:moveTo>
                <a:lnTo>
                  <a:pt x="5095875" y="0"/>
                </a:lnTo>
                <a:lnTo>
                  <a:pt x="5095875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23315" y="841408"/>
            <a:ext cx="8441369" cy="139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6199">
                <a:solidFill>
                  <a:srgbClr val="FFFFFF"/>
                </a:solidFill>
                <a:latin typeface="Cooper Hewitt Bold"/>
              </a:rPr>
              <a:t>PROGRAM KERJA MPK</a:t>
            </a:r>
          </a:p>
          <a:p>
            <a:pPr algn="l">
              <a:lnSpc>
                <a:spcPts val="3099"/>
              </a:lnSpc>
            </a:pPr>
          </a:p>
          <a:p>
            <a:pPr algn="ctr">
              <a:lnSpc>
                <a:spcPts val="6196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C. Program Kerja Tahunan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2584" y="5265649"/>
            <a:ext cx="9556661" cy="2295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Kegiatan yang bertujuan untuk mengetahui dan menentukan komisi yang diinginkan bagi calon anggota sesuai dengan minat dan bakatnya, juga untuk mengetahui dan mengetes sejauh mana pengetahuan keorganisasian bagi calon anggota.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50142" y="3756650"/>
            <a:ext cx="4834809" cy="448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Wawancara Komisi (WANKO)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68421" y="3298260"/>
            <a:ext cx="14554200" cy="3686165"/>
          </a:xfrm>
          <a:custGeom>
            <a:avLst/>
            <a:gdLst/>
            <a:ahLst/>
            <a:cxnLst/>
            <a:rect r="r" b="b" t="t" l="l"/>
            <a:pathLst>
              <a:path h="3686165" w="14554200">
                <a:moveTo>
                  <a:pt x="0" y="0"/>
                </a:moveTo>
                <a:lnTo>
                  <a:pt x="14554200" y="0"/>
                </a:lnTo>
                <a:lnTo>
                  <a:pt x="14554200" y="3686165"/>
                </a:lnTo>
                <a:lnTo>
                  <a:pt x="0" y="36861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664110"/>
            <a:ext cx="18288000" cy="2619375"/>
          </a:xfrm>
          <a:custGeom>
            <a:avLst/>
            <a:gdLst/>
            <a:ahLst/>
            <a:cxnLst/>
            <a:rect r="r" b="b" t="t" l="l"/>
            <a:pathLst>
              <a:path h="2619375" w="18288000">
                <a:moveTo>
                  <a:pt x="0" y="0"/>
                </a:moveTo>
                <a:lnTo>
                  <a:pt x="18288000" y="0"/>
                </a:lnTo>
                <a:lnTo>
                  <a:pt x="18288000" y="2619375"/>
                </a:lnTo>
                <a:lnTo>
                  <a:pt x="0" y="2619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69931" y="1028700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95051" y="8388744"/>
            <a:ext cx="1192949" cy="1898256"/>
          </a:xfrm>
          <a:custGeom>
            <a:avLst/>
            <a:gdLst/>
            <a:ahLst/>
            <a:cxnLst/>
            <a:rect r="r" b="b" t="t" l="l"/>
            <a:pathLst>
              <a:path h="1898256" w="1192949">
                <a:moveTo>
                  <a:pt x="0" y="0"/>
                </a:moveTo>
                <a:lnTo>
                  <a:pt x="1192949" y="0"/>
                </a:lnTo>
                <a:lnTo>
                  <a:pt x="1192949" y="1898256"/>
                </a:lnTo>
                <a:lnTo>
                  <a:pt x="0" y="18982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99610" b="-1791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96015" y="2171700"/>
            <a:ext cx="791985" cy="2514600"/>
          </a:xfrm>
          <a:custGeom>
            <a:avLst/>
            <a:gdLst/>
            <a:ahLst/>
            <a:cxnLst/>
            <a:rect r="r" b="b" t="t" l="l"/>
            <a:pathLst>
              <a:path h="2514600" w="791985">
                <a:moveTo>
                  <a:pt x="0" y="0"/>
                </a:moveTo>
                <a:lnTo>
                  <a:pt x="791985" y="0"/>
                </a:lnTo>
                <a:lnTo>
                  <a:pt x="791985" y="2514600"/>
                </a:lnTo>
                <a:lnTo>
                  <a:pt x="0" y="2514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22231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26246" y="4359554"/>
            <a:ext cx="123825" cy="123825"/>
          </a:xfrm>
          <a:custGeom>
            <a:avLst/>
            <a:gdLst/>
            <a:ahLst/>
            <a:cxnLst/>
            <a:rect r="r" b="b" t="t" l="l"/>
            <a:pathLst>
              <a:path h="123825" w="123825">
                <a:moveTo>
                  <a:pt x="0" y="0"/>
                </a:moveTo>
                <a:lnTo>
                  <a:pt x="123825" y="0"/>
                </a:lnTo>
                <a:lnTo>
                  <a:pt x="123825" y="123825"/>
                </a:lnTo>
                <a:lnTo>
                  <a:pt x="0" y="123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26246" y="5845454"/>
            <a:ext cx="123825" cy="123825"/>
          </a:xfrm>
          <a:custGeom>
            <a:avLst/>
            <a:gdLst/>
            <a:ahLst/>
            <a:cxnLst/>
            <a:rect r="r" b="b" t="t" l="l"/>
            <a:pathLst>
              <a:path h="123825" w="123825">
                <a:moveTo>
                  <a:pt x="0" y="0"/>
                </a:moveTo>
                <a:lnTo>
                  <a:pt x="123825" y="0"/>
                </a:lnTo>
                <a:lnTo>
                  <a:pt x="123825" y="123825"/>
                </a:lnTo>
                <a:lnTo>
                  <a:pt x="0" y="123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42389" y="604838"/>
            <a:ext cx="2003108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Cooper Hewitt Bold"/>
              </a:rPr>
              <a:t>MPK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44886" y="4124906"/>
            <a:ext cx="12886106" cy="246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799">
                <a:solidFill>
                  <a:srgbClr val="000000"/>
                </a:solidFill>
                <a:latin typeface="Open Sans Bold"/>
              </a:rPr>
              <a:t>Majelis Permusyawaratan Kelas adalah perwakilan kelas yang dipilih mewakili kelas dan ditetapkan oleh Kepala Sekolah (ART BAB V PASAL 6).</a:t>
            </a:r>
          </a:p>
          <a:p>
            <a:pPr algn="r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2799">
                <a:solidFill>
                  <a:srgbClr val="000000"/>
                </a:solidFill>
                <a:latin typeface="Open Sans Bold"/>
              </a:rPr>
              <a:t>Majelis Permusyawaratan Kelas ialah suatu organisasi tertinggi siswa sekolah sebagai pengambil kebijakan atas legitimasi OSIS.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5336" y="5013179"/>
            <a:ext cx="10315280" cy="2209800"/>
          </a:xfrm>
          <a:custGeom>
            <a:avLst/>
            <a:gdLst/>
            <a:ahLst/>
            <a:cxnLst/>
            <a:rect r="r" b="b" t="t" l="l"/>
            <a:pathLst>
              <a:path h="2209800" w="10315280">
                <a:moveTo>
                  <a:pt x="0" y="0"/>
                </a:moveTo>
                <a:lnTo>
                  <a:pt x="10315280" y="0"/>
                </a:lnTo>
                <a:lnTo>
                  <a:pt x="1031528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6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5622" y="3578638"/>
            <a:ext cx="7047633" cy="981075"/>
          </a:xfrm>
          <a:custGeom>
            <a:avLst/>
            <a:gdLst/>
            <a:ahLst/>
            <a:cxnLst/>
            <a:rect r="r" b="b" t="t" l="l"/>
            <a:pathLst>
              <a:path h="981075" w="7047633">
                <a:moveTo>
                  <a:pt x="0" y="0"/>
                </a:moveTo>
                <a:lnTo>
                  <a:pt x="7047633" y="0"/>
                </a:lnTo>
                <a:lnTo>
                  <a:pt x="7047633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17720" y="169268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4" y="0"/>
                </a:lnTo>
                <a:lnTo>
                  <a:pt x="5247904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006520" y="3191685"/>
            <a:ext cx="4366317" cy="2877417"/>
            <a:chOff x="0" y="0"/>
            <a:chExt cx="5821756" cy="38365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21553" cy="3836797"/>
            </a:xfrm>
            <a:custGeom>
              <a:avLst/>
              <a:gdLst/>
              <a:ahLst/>
              <a:cxnLst/>
              <a:rect r="r" b="b" t="t" l="l"/>
              <a:pathLst>
                <a:path h="3836797" w="5821553">
                  <a:moveTo>
                    <a:pt x="2344293" y="0"/>
                  </a:moveTo>
                  <a:cubicBezTo>
                    <a:pt x="1563624" y="31242"/>
                    <a:pt x="782955" y="93726"/>
                    <a:pt x="0" y="98171"/>
                  </a:cubicBezTo>
                  <a:cubicBezTo>
                    <a:pt x="4445" y="720471"/>
                    <a:pt x="35687" y="1483360"/>
                    <a:pt x="69088" y="2105660"/>
                  </a:cubicBezTo>
                  <a:cubicBezTo>
                    <a:pt x="98044" y="2667762"/>
                    <a:pt x="127127" y="3229864"/>
                    <a:pt x="133731" y="3794252"/>
                  </a:cubicBezTo>
                  <a:lnTo>
                    <a:pt x="1286891" y="3780917"/>
                  </a:lnTo>
                  <a:cubicBezTo>
                    <a:pt x="1800987" y="3772916"/>
                    <a:pt x="2315210" y="3765042"/>
                    <a:pt x="2829306" y="3765042"/>
                  </a:cubicBezTo>
                  <a:cubicBezTo>
                    <a:pt x="3180588" y="3765042"/>
                    <a:pt x="3531870" y="3768725"/>
                    <a:pt x="3883152" y="3778758"/>
                  </a:cubicBezTo>
                  <a:cubicBezTo>
                    <a:pt x="4468114" y="3794887"/>
                    <a:pt x="5051298" y="3832987"/>
                    <a:pt x="5636006" y="3836797"/>
                  </a:cubicBezTo>
                  <a:lnTo>
                    <a:pt x="5821553" y="3836797"/>
                  </a:lnTo>
                  <a:lnTo>
                    <a:pt x="5819267" y="3615944"/>
                  </a:lnTo>
                  <a:cubicBezTo>
                    <a:pt x="5805932" y="2458339"/>
                    <a:pt x="5767959" y="1160145"/>
                    <a:pt x="5765673" y="254"/>
                  </a:cubicBezTo>
                  <a:close/>
                </a:path>
              </a:pathLst>
            </a:custGeom>
            <a:blipFill>
              <a:blip r:embed="rId16"/>
              <a:stretch>
                <a:fillRect l="-198" t="0" r="-198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081805" y="6400333"/>
            <a:ext cx="4339542" cy="2910878"/>
            <a:chOff x="0" y="0"/>
            <a:chExt cx="5786056" cy="38811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6247" cy="3881120"/>
            </a:xfrm>
            <a:custGeom>
              <a:avLst/>
              <a:gdLst/>
              <a:ahLst/>
              <a:cxnLst/>
              <a:rect r="r" b="b" t="t" l="l"/>
              <a:pathLst>
                <a:path h="3881120" w="5786247">
                  <a:moveTo>
                    <a:pt x="2750185" y="0"/>
                  </a:moveTo>
                  <a:lnTo>
                    <a:pt x="2317496" y="2286"/>
                  </a:lnTo>
                  <a:cubicBezTo>
                    <a:pt x="1556893" y="6731"/>
                    <a:pt x="798576" y="24511"/>
                    <a:pt x="37973" y="28956"/>
                  </a:cubicBezTo>
                  <a:cubicBezTo>
                    <a:pt x="35687" y="499618"/>
                    <a:pt x="24638" y="970280"/>
                    <a:pt x="15621" y="1438656"/>
                  </a:cubicBezTo>
                  <a:lnTo>
                    <a:pt x="0" y="2348738"/>
                  </a:lnTo>
                  <a:lnTo>
                    <a:pt x="0" y="2482596"/>
                  </a:lnTo>
                  <a:lnTo>
                    <a:pt x="53594" y="3861054"/>
                  </a:lnTo>
                  <a:cubicBezTo>
                    <a:pt x="544957" y="3862705"/>
                    <a:pt x="1036320" y="3873500"/>
                    <a:pt x="1527556" y="3881120"/>
                  </a:cubicBezTo>
                  <a:lnTo>
                    <a:pt x="2266823" y="3881120"/>
                  </a:lnTo>
                  <a:lnTo>
                    <a:pt x="2542921" y="3869944"/>
                  </a:lnTo>
                  <a:cubicBezTo>
                    <a:pt x="3011297" y="3856609"/>
                    <a:pt x="3481959" y="3861053"/>
                    <a:pt x="3950462" y="3858768"/>
                  </a:cubicBezTo>
                  <a:lnTo>
                    <a:pt x="5786247" y="3845433"/>
                  </a:lnTo>
                  <a:lnTo>
                    <a:pt x="5786247" y="2384425"/>
                  </a:lnTo>
                  <a:cubicBezTo>
                    <a:pt x="5770626" y="2239391"/>
                    <a:pt x="5759450" y="2098929"/>
                    <a:pt x="5752846" y="1956181"/>
                  </a:cubicBezTo>
                  <a:cubicBezTo>
                    <a:pt x="5737225" y="1666240"/>
                    <a:pt x="5732780" y="1376299"/>
                    <a:pt x="5730494" y="1086231"/>
                  </a:cubicBezTo>
                  <a:lnTo>
                    <a:pt x="5726049" y="71374"/>
                  </a:lnTo>
                  <a:lnTo>
                    <a:pt x="5618733" y="71755"/>
                  </a:lnTo>
                  <a:cubicBezTo>
                    <a:pt x="5382386" y="71755"/>
                    <a:pt x="5146039" y="65659"/>
                    <a:pt x="4909693" y="57912"/>
                  </a:cubicBezTo>
                  <a:cubicBezTo>
                    <a:pt x="4478909" y="44577"/>
                    <a:pt x="4046220" y="17780"/>
                    <a:pt x="3615690" y="8890"/>
                  </a:cubicBezTo>
                  <a:cubicBezTo>
                    <a:pt x="3329432" y="3048"/>
                    <a:pt x="3043047" y="0"/>
                    <a:pt x="2756662" y="0"/>
                  </a:cubicBezTo>
                  <a:close/>
                </a:path>
              </a:pathLst>
            </a:custGeom>
            <a:blipFill>
              <a:blip r:embed="rId17"/>
              <a:stretch>
                <a:fillRect l="0" t="-1804" r="0" b="-1804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123650" y="962349"/>
            <a:ext cx="8236044" cy="139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sz="6199">
                <a:solidFill>
                  <a:srgbClr val="FFFFFF"/>
                </a:solidFill>
                <a:latin typeface="Cooper Hewitt Bold"/>
              </a:rPr>
              <a:t>PROGRAM KERJA MPK</a:t>
            </a:r>
          </a:p>
          <a:p>
            <a:pPr algn="ctr">
              <a:lnSpc>
                <a:spcPts val="3099"/>
              </a:lnSpc>
            </a:pPr>
          </a:p>
          <a:p>
            <a:pPr algn="ctr">
              <a:lnSpc>
                <a:spcPts val="6196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C. Program Kerja Tahunan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5202" y="5164217"/>
            <a:ext cx="9284589" cy="182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Pendidikan ini merupakan kegiatan yang bertujuan untuk meningkatkan jiwa keorganisasian serta kepemimpinan untuk calon anggota MPK, sekaligus untuk melantik anggota MPK secara resmi.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57696" y="3800494"/>
            <a:ext cx="4945332" cy="479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679">
                <a:solidFill>
                  <a:srgbClr val="000000"/>
                </a:solidFill>
                <a:latin typeface="Open Sans Bold"/>
              </a:rPr>
              <a:t>Pendidikan Dasar MPK (PDM)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5336" y="5013179"/>
            <a:ext cx="10315280" cy="2209800"/>
          </a:xfrm>
          <a:custGeom>
            <a:avLst/>
            <a:gdLst/>
            <a:ahLst/>
            <a:cxnLst/>
            <a:rect r="r" b="b" t="t" l="l"/>
            <a:pathLst>
              <a:path h="2209800" w="10315280">
                <a:moveTo>
                  <a:pt x="0" y="0"/>
                </a:moveTo>
                <a:lnTo>
                  <a:pt x="10315280" y="0"/>
                </a:lnTo>
                <a:lnTo>
                  <a:pt x="1031528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6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5336" y="3578638"/>
            <a:ext cx="7047633" cy="981075"/>
          </a:xfrm>
          <a:custGeom>
            <a:avLst/>
            <a:gdLst/>
            <a:ahLst/>
            <a:cxnLst/>
            <a:rect r="r" b="b" t="t" l="l"/>
            <a:pathLst>
              <a:path h="981075" w="7047633">
                <a:moveTo>
                  <a:pt x="0" y="0"/>
                </a:moveTo>
                <a:lnTo>
                  <a:pt x="7047633" y="0"/>
                </a:lnTo>
                <a:lnTo>
                  <a:pt x="7047633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17720" y="169268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4" y="0"/>
                </a:lnTo>
                <a:lnTo>
                  <a:pt x="5247904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006520" y="3191685"/>
            <a:ext cx="4366317" cy="2877417"/>
            <a:chOff x="0" y="0"/>
            <a:chExt cx="5821756" cy="38365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21553" cy="3836797"/>
            </a:xfrm>
            <a:custGeom>
              <a:avLst/>
              <a:gdLst/>
              <a:ahLst/>
              <a:cxnLst/>
              <a:rect r="r" b="b" t="t" l="l"/>
              <a:pathLst>
                <a:path h="3836797" w="5821553">
                  <a:moveTo>
                    <a:pt x="2344293" y="0"/>
                  </a:moveTo>
                  <a:cubicBezTo>
                    <a:pt x="1563624" y="31242"/>
                    <a:pt x="782955" y="93726"/>
                    <a:pt x="0" y="98171"/>
                  </a:cubicBezTo>
                  <a:cubicBezTo>
                    <a:pt x="4445" y="720471"/>
                    <a:pt x="35687" y="1483360"/>
                    <a:pt x="69088" y="2105660"/>
                  </a:cubicBezTo>
                  <a:cubicBezTo>
                    <a:pt x="98044" y="2667762"/>
                    <a:pt x="127127" y="3229864"/>
                    <a:pt x="133731" y="3794252"/>
                  </a:cubicBezTo>
                  <a:lnTo>
                    <a:pt x="1286891" y="3780917"/>
                  </a:lnTo>
                  <a:cubicBezTo>
                    <a:pt x="1800987" y="3772916"/>
                    <a:pt x="2315210" y="3765042"/>
                    <a:pt x="2829306" y="3765042"/>
                  </a:cubicBezTo>
                  <a:cubicBezTo>
                    <a:pt x="3180588" y="3765042"/>
                    <a:pt x="3531870" y="3768725"/>
                    <a:pt x="3883152" y="3778758"/>
                  </a:cubicBezTo>
                  <a:cubicBezTo>
                    <a:pt x="4468114" y="3794887"/>
                    <a:pt x="5051298" y="3832987"/>
                    <a:pt x="5636006" y="3836797"/>
                  </a:cubicBezTo>
                  <a:lnTo>
                    <a:pt x="5821553" y="3836797"/>
                  </a:lnTo>
                  <a:lnTo>
                    <a:pt x="5819267" y="3615944"/>
                  </a:lnTo>
                  <a:cubicBezTo>
                    <a:pt x="5805932" y="2458339"/>
                    <a:pt x="5767959" y="1160145"/>
                    <a:pt x="5765673" y="254"/>
                  </a:cubicBezTo>
                  <a:close/>
                </a:path>
              </a:pathLst>
            </a:custGeom>
            <a:blipFill>
              <a:blip r:embed="rId16"/>
              <a:stretch>
                <a:fillRect l="-10066" t="0" r="-10244" b="6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081805" y="6400333"/>
            <a:ext cx="4339542" cy="2910878"/>
            <a:chOff x="0" y="0"/>
            <a:chExt cx="5786056" cy="38811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6247" cy="3881120"/>
            </a:xfrm>
            <a:custGeom>
              <a:avLst/>
              <a:gdLst/>
              <a:ahLst/>
              <a:cxnLst/>
              <a:rect r="r" b="b" t="t" l="l"/>
              <a:pathLst>
                <a:path h="3881120" w="5786247">
                  <a:moveTo>
                    <a:pt x="2750185" y="0"/>
                  </a:moveTo>
                  <a:lnTo>
                    <a:pt x="2317496" y="2286"/>
                  </a:lnTo>
                  <a:cubicBezTo>
                    <a:pt x="1556893" y="6731"/>
                    <a:pt x="798576" y="24511"/>
                    <a:pt x="37973" y="28956"/>
                  </a:cubicBezTo>
                  <a:cubicBezTo>
                    <a:pt x="35687" y="499618"/>
                    <a:pt x="24638" y="970280"/>
                    <a:pt x="15621" y="1438656"/>
                  </a:cubicBezTo>
                  <a:lnTo>
                    <a:pt x="0" y="2348738"/>
                  </a:lnTo>
                  <a:lnTo>
                    <a:pt x="0" y="2482596"/>
                  </a:lnTo>
                  <a:lnTo>
                    <a:pt x="53594" y="3861054"/>
                  </a:lnTo>
                  <a:cubicBezTo>
                    <a:pt x="544957" y="3862705"/>
                    <a:pt x="1036320" y="3873500"/>
                    <a:pt x="1527556" y="3881120"/>
                  </a:cubicBezTo>
                  <a:lnTo>
                    <a:pt x="2266823" y="3881120"/>
                  </a:lnTo>
                  <a:lnTo>
                    <a:pt x="2542921" y="3869944"/>
                  </a:lnTo>
                  <a:cubicBezTo>
                    <a:pt x="3011297" y="3856609"/>
                    <a:pt x="3481959" y="3861053"/>
                    <a:pt x="3950462" y="3858768"/>
                  </a:cubicBezTo>
                  <a:lnTo>
                    <a:pt x="5786247" y="3845433"/>
                  </a:lnTo>
                  <a:lnTo>
                    <a:pt x="5786247" y="2384425"/>
                  </a:lnTo>
                  <a:cubicBezTo>
                    <a:pt x="5770626" y="2239391"/>
                    <a:pt x="5759450" y="2098929"/>
                    <a:pt x="5752846" y="1956181"/>
                  </a:cubicBezTo>
                  <a:cubicBezTo>
                    <a:pt x="5737225" y="1666240"/>
                    <a:pt x="5732780" y="1376299"/>
                    <a:pt x="5730494" y="1086231"/>
                  </a:cubicBezTo>
                  <a:lnTo>
                    <a:pt x="5726049" y="71374"/>
                  </a:lnTo>
                  <a:lnTo>
                    <a:pt x="5618733" y="71755"/>
                  </a:lnTo>
                  <a:cubicBezTo>
                    <a:pt x="5382386" y="71755"/>
                    <a:pt x="5146039" y="65659"/>
                    <a:pt x="4909693" y="57912"/>
                  </a:cubicBezTo>
                  <a:cubicBezTo>
                    <a:pt x="4478909" y="44577"/>
                    <a:pt x="4046220" y="17780"/>
                    <a:pt x="3615690" y="8890"/>
                  </a:cubicBezTo>
                  <a:cubicBezTo>
                    <a:pt x="3329432" y="3048"/>
                    <a:pt x="3043047" y="0"/>
                    <a:pt x="2756662" y="0"/>
                  </a:cubicBezTo>
                  <a:close/>
                </a:path>
              </a:pathLst>
            </a:custGeom>
            <a:blipFill>
              <a:blip r:embed="rId17"/>
              <a:stretch>
                <a:fillRect l="-8363" t="0" r="-8440" b="-1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123650" y="962349"/>
            <a:ext cx="8236044" cy="139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sz="6199">
                <a:solidFill>
                  <a:srgbClr val="FFFFFF"/>
                </a:solidFill>
                <a:latin typeface="Cooper Hewitt Bold"/>
              </a:rPr>
              <a:t>PROGRAM KERJA MPK</a:t>
            </a:r>
          </a:p>
          <a:p>
            <a:pPr algn="ctr">
              <a:lnSpc>
                <a:spcPts val="3099"/>
              </a:lnSpc>
            </a:pPr>
          </a:p>
          <a:p>
            <a:pPr algn="ctr">
              <a:lnSpc>
                <a:spcPts val="6196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C. Program Kerja Tahunan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5202" y="5164217"/>
            <a:ext cx="9284589" cy="182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bertujuan untuk meningkatkan jiwa keorganisasian serta kepemimpinan untuk anggota resmi MPK, sekaligus untuk melantik calon pengurus MPK secara resmi.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0" y="3569799"/>
            <a:ext cx="8612095" cy="941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679">
                <a:solidFill>
                  <a:srgbClr val="000000"/>
                </a:solidFill>
                <a:latin typeface="Open Sans Bold"/>
              </a:rPr>
              <a:t>Pendidikan Persiapan </a:t>
            </a:r>
          </a:p>
          <a:p>
            <a:pPr algn="ctr">
              <a:lnSpc>
                <a:spcPts val="3750"/>
              </a:lnSpc>
            </a:pPr>
            <a:r>
              <a:rPr lang="en-US" sz="2679">
                <a:solidFill>
                  <a:srgbClr val="000000"/>
                </a:solidFill>
                <a:latin typeface="Open Sans Bold"/>
              </a:rPr>
              <a:t>Kepengurusan MPK (PPKM)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5662" y="5226891"/>
            <a:ext cx="7381856" cy="2876550"/>
          </a:xfrm>
          <a:custGeom>
            <a:avLst/>
            <a:gdLst/>
            <a:ahLst/>
            <a:cxnLst/>
            <a:rect r="r" b="b" t="t" l="l"/>
            <a:pathLst>
              <a:path h="2876550" w="7381856">
                <a:moveTo>
                  <a:pt x="0" y="0"/>
                </a:moveTo>
                <a:lnTo>
                  <a:pt x="7381856" y="0"/>
                </a:lnTo>
                <a:lnTo>
                  <a:pt x="7381856" y="2876550"/>
                </a:lnTo>
                <a:lnTo>
                  <a:pt x="0" y="2876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0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6147" y="3792360"/>
            <a:ext cx="8000019" cy="981075"/>
          </a:xfrm>
          <a:custGeom>
            <a:avLst/>
            <a:gdLst/>
            <a:ahLst/>
            <a:cxnLst/>
            <a:rect r="r" b="b" t="t" l="l"/>
            <a:pathLst>
              <a:path h="981075" w="8000019">
                <a:moveTo>
                  <a:pt x="0" y="0"/>
                </a:moveTo>
                <a:lnTo>
                  <a:pt x="8000019" y="0"/>
                </a:lnTo>
                <a:lnTo>
                  <a:pt x="8000019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68385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11098" y="3039285"/>
            <a:ext cx="4890244" cy="3203653"/>
          </a:xfrm>
          <a:custGeom>
            <a:avLst/>
            <a:gdLst/>
            <a:ahLst/>
            <a:cxnLst/>
            <a:rect r="r" b="b" t="t" l="l"/>
            <a:pathLst>
              <a:path h="3203653" w="4890244">
                <a:moveTo>
                  <a:pt x="0" y="0"/>
                </a:moveTo>
                <a:lnTo>
                  <a:pt x="4890244" y="0"/>
                </a:lnTo>
                <a:lnTo>
                  <a:pt x="4890244" y="3203653"/>
                </a:lnTo>
                <a:lnTo>
                  <a:pt x="0" y="3203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11098" y="6665166"/>
            <a:ext cx="4890244" cy="3212347"/>
          </a:xfrm>
          <a:custGeom>
            <a:avLst/>
            <a:gdLst/>
            <a:ahLst/>
            <a:cxnLst/>
            <a:rect r="r" b="b" t="t" l="l"/>
            <a:pathLst>
              <a:path h="3212347" w="4890244">
                <a:moveTo>
                  <a:pt x="0" y="0"/>
                </a:moveTo>
                <a:lnTo>
                  <a:pt x="4890244" y="0"/>
                </a:lnTo>
                <a:lnTo>
                  <a:pt x="4890244" y="3212347"/>
                </a:lnTo>
                <a:lnTo>
                  <a:pt x="0" y="321234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986699" y="841408"/>
            <a:ext cx="8314601" cy="139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6199">
                <a:solidFill>
                  <a:srgbClr val="FFFFFF"/>
                </a:solidFill>
                <a:latin typeface="Cooper Hewitt Bold"/>
              </a:rPr>
              <a:t>PROGRAM KERJA MPK</a:t>
            </a:r>
          </a:p>
          <a:p>
            <a:pPr algn="l">
              <a:lnSpc>
                <a:spcPts val="3099"/>
              </a:lnSpc>
            </a:pPr>
          </a:p>
          <a:p>
            <a:pPr algn="ctr">
              <a:lnSpc>
                <a:spcPts val="6196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C. Program Kerja Tahunan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1880" y="5439118"/>
            <a:ext cx="6785686" cy="2295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99" spc="28">
                <a:solidFill>
                  <a:srgbClr val="000000"/>
                </a:solidFill>
                <a:latin typeface="Open Sans Bold"/>
              </a:rPr>
              <a:t>Merupakan pendidikan terakhir menuju kepengurusan untuk mempersiapkan para calon pengurus MPK menjadi seorang pengurus yang amanah, jujur, adil dan bertanggung jawab.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1835" y="4014216"/>
            <a:ext cx="7210596" cy="479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679">
                <a:solidFill>
                  <a:srgbClr val="000000"/>
                </a:solidFill>
                <a:latin typeface="Open Sans Bold"/>
              </a:rPr>
              <a:t>Latihan Dasar Kepemimpinan MPK (LDKM)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5690" y="5226891"/>
            <a:ext cx="9296333" cy="2876550"/>
          </a:xfrm>
          <a:custGeom>
            <a:avLst/>
            <a:gdLst/>
            <a:ahLst/>
            <a:cxnLst/>
            <a:rect r="r" b="b" t="t" l="l"/>
            <a:pathLst>
              <a:path h="2876550" w="9296333">
                <a:moveTo>
                  <a:pt x="0" y="0"/>
                </a:moveTo>
                <a:lnTo>
                  <a:pt x="9296334" y="0"/>
                </a:lnTo>
                <a:lnTo>
                  <a:pt x="9296334" y="2876550"/>
                </a:lnTo>
                <a:lnTo>
                  <a:pt x="0" y="2876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8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37"/>
            <a:ext cx="2581275" cy="1419063"/>
          </a:xfrm>
          <a:custGeom>
            <a:avLst/>
            <a:gdLst/>
            <a:ahLst/>
            <a:cxnLst/>
            <a:rect r="r" b="b" t="t" l="l"/>
            <a:pathLst>
              <a:path h="1419063" w="2581275">
                <a:moveTo>
                  <a:pt x="0" y="0"/>
                </a:moveTo>
                <a:lnTo>
                  <a:pt x="2581275" y="0"/>
                </a:lnTo>
                <a:lnTo>
                  <a:pt x="2581275" y="1419063"/>
                </a:lnTo>
                <a:lnTo>
                  <a:pt x="0" y="14190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94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6147" y="3792360"/>
            <a:ext cx="8000019" cy="981075"/>
          </a:xfrm>
          <a:custGeom>
            <a:avLst/>
            <a:gdLst/>
            <a:ahLst/>
            <a:cxnLst/>
            <a:rect r="r" b="b" t="t" l="l"/>
            <a:pathLst>
              <a:path h="981075" w="8000019">
                <a:moveTo>
                  <a:pt x="0" y="0"/>
                </a:moveTo>
                <a:lnTo>
                  <a:pt x="8000019" y="0"/>
                </a:lnTo>
                <a:lnTo>
                  <a:pt x="8000019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68385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29571" y="6267666"/>
            <a:ext cx="3419283" cy="3671550"/>
          </a:xfrm>
          <a:custGeom>
            <a:avLst/>
            <a:gdLst/>
            <a:ahLst/>
            <a:cxnLst/>
            <a:rect r="r" b="b" t="t" l="l"/>
            <a:pathLst>
              <a:path h="3671550" w="3419283">
                <a:moveTo>
                  <a:pt x="0" y="0"/>
                </a:moveTo>
                <a:lnTo>
                  <a:pt x="3419283" y="0"/>
                </a:lnTo>
                <a:lnTo>
                  <a:pt x="3419283" y="3671550"/>
                </a:lnTo>
                <a:lnTo>
                  <a:pt x="0" y="367155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05771" y="2236330"/>
            <a:ext cx="3343083" cy="3640246"/>
          </a:xfrm>
          <a:custGeom>
            <a:avLst/>
            <a:gdLst/>
            <a:ahLst/>
            <a:cxnLst/>
            <a:rect r="r" b="b" t="t" l="l"/>
            <a:pathLst>
              <a:path h="3640246" w="3343083">
                <a:moveTo>
                  <a:pt x="0" y="0"/>
                </a:moveTo>
                <a:lnTo>
                  <a:pt x="3343083" y="0"/>
                </a:lnTo>
                <a:lnTo>
                  <a:pt x="3343083" y="3640245"/>
                </a:lnTo>
                <a:lnTo>
                  <a:pt x="0" y="364024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025725" y="841408"/>
            <a:ext cx="8236044" cy="139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6199">
                <a:solidFill>
                  <a:srgbClr val="FFFFFF"/>
                </a:solidFill>
                <a:latin typeface="Cooper Hewitt Bold"/>
              </a:rPr>
              <a:t>PROGRAM KERJA MPK</a:t>
            </a:r>
          </a:p>
          <a:p>
            <a:pPr algn="ctr">
              <a:lnSpc>
                <a:spcPts val="3099"/>
              </a:lnSpc>
            </a:pPr>
          </a:p>
          <a:p>
            <a:pPr algn="ctr">
              <a:lnSpc>
                <a:spcPts val="6196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C. Program Kerja Tahunan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3190" y="5266954"/>
            <a:ext cx="8621335" cy="273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Pemilihan ketua MPK merupakan kegiatan yang dilaksanakan untuk mengestafetkan kepemimpinan di kepengurusan berikutnya. Pemilihan dilakukan dengan sistem musyawarah besar dengan seluruh Pengurus MPK, anggota MPK serta alumni MPK.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70013" y="3887502"/>
            <a:ext cx="4952287" cy="75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164">
                <a:solidFill>
                  <a:srgbClr val="000000"/>
                </a:solidFill>
                <a:latin typeface="Open Sans Bold"/>
              </a:rPr>
              <a:t>Pemilihan Calon Ketua MPK (Caketum)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5570" y="4983413"/>
            <a:ext cx="9105829" cy="1950704"/>
          </a:xfrm>
          <a:custGeom>
            <a:avLst/>
            <a:gdLst/>
            <a:ahLst/>
            <a:cxnLst/>
            <a:rect r="r" b="b" t="t" l="l"/>
            <a:pathLst>
              <a:path h="1950704" w="9105829">
                <a:moveTo>
                  <a:pt x="0" y="0"/>
                </a:moveTo>
                <a:lnTo>
                  <a:pt x="9105830" y="0"/>
                </a:lnTo>
                <a:lnTo>
                  <a:pt x="9105830" y="1950705"/>
                </a:lnTo>
                <a:lnTo>
                  <a:pt x="0" y="1950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5913" y="3548872"/>
            <a:ext cx="7561859" cy="981075"/>
          </a:xfrm>
          <a:custGeom>
            <a:avLst/>
            <a:gdLst/>
            <a:ahLst/>
            <a:cxnLst/>
            <a:rect r="r" b="b" t="t" l="l"/>
            <a:pathLst>
              <a:path h="981075" w="7561859">
                <a:moveTo>
                  <a:pt x="0" y="0"/>
                </a:moveTo>
                <a:lnTo>
                  <a:pt x="7561859" y="0"/>
                </a:lnTo>
                <a:lnTo>
                  <a:pt x="7561859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68385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006520" y="3191685"/>
            <a:ext cx="4366317" cy="2877655"/>
            <a:chOff x="0" y="0"/>
            <a:chExt cx="5821756" cy="383687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21553" cy="3837051"/>
            </a:xfrm>
            <a:custGeom>
              <a:avLst/>
              <a:gdLst/>
              <a:ahLst/>
              <a:cxnLst/>
              <a:rect r="r" b="b" t="t" l="l"/>
              <a:pathLst>
                <a:path h="3837051" w="5821553">
                  <a:moveTo>
                    <a:pt x="2344293" y="0"/>
                  </a:moveTo>
                  <a:cubicBezTo>
                    <a:pt x="1563624" y="31242"/>
                    <a:pt x="782955" y="93726"/>
                    <a:pt x="0" y="98171"/>
                  </a:cubicBezTo>
                  <a:cubicBezTo>
                    <a:pt x="4445" y="720471"/>
                    <a:pt x="35687" y="1483360"/>
                    <a:pt x="69088" y="2105660"/>
                  </a:cubicBezTo>
                  <a:cubicBezTo>
                    <a:pt x="98044" y="2667762"/>
                    <a:pt x="127127" y="3229864"/>
                    <a:pt x="133731" y="3794252"/>
                  </a:cubicBezTo>
                  <a:lnTo>
                    <a:pt x="1286891" y="3780917"/>
                  </a:lnTo>
                  <a:cubicBezTo>
                    <a:pt x="1800987" y="3772916"/>
                    <a:pt x="2315210" y="3765042"/>
                    <a:pt x="2829306" y="3765042"/>
                  </a:cubicBezTo>
                  <a:cubicBezTo>
                    <a:pt x="3180588" y="3765042"/>
                    <a:pt x="3531870" y="3768725"/>
                    <a:pt x="3883152" y="3778758"/>
                  </a:cubicBezTo>
                  <a:cubicBezTo>
                    <a:pt x="4499483" y="3795776"/>
                    <a:pt x="5113782" y="3837051"/>
                    <a:pt x="5729986" y="3837051"/>
                  </a:cubicBezTo>
                  <a:cubicBezTo>
                    <a:pt x="5760466" y="3837051"/>
                    <a:pt x="5790946" y="3836924"/>
                    <a:pt x="5821553" y="3836797"/>
                  </a:cubicBezTo>
                  <a:lnTo>
                    <a:pt x="5821553" y="3836797"/>
                  </a:lnTo>
                  <a:lnTo>
                    <a:pt x="5821553" y="3836670"/>
                  </a:lnTo>
                  <a:lnTo>
                    <a:pt x="5819267" y="3615944"/>
                  </a:lnTo>
                  <a:cubicBezTo>
                    <a:pt x="5805932" y="2458339"/>
                    <a:pt x="5767959" y="1160145"/>
                    <a:pt x="5765673" y="254"/>
                  </a:cubicBezTo>
                  <a:close/>
                </a:path>
              </a:pathLst>
            </a:custGeom>
            <a:blipFill>
              <a:blip r:embed="rId16"/>
              <a:stretch>
                <a:fillRect l="0" t="-27331" r="0" b="-27331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081805" y="6400333"/>
            <a:ext cx="4339542" cy="2910878"/>
            <a:chOff x="0" y="0"/>
            <a:chExt cx="5786056" cy="38811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6247" cy="3881120"/>
            </a:xfrm>
            <a:custGeom>
              <a:avLst/>
              <a:gdLst/>
              <a:ahLst/>
              <a:cxnLst/>
              <a:rect r="r" b="b" t="t" l="l"/>
              <a:pathLst>
                <a:path h="3881120" w="5786247">
                  <a:moveTo>
                    <a:pt x="2750058" y="0"/>
                  </a:moveTo>
                  <a:lnTo>
                    <a:pt x="2317496" y="2286"/>
                  </a:lnTo>
                  <a:cubicBezTo>
                    <a:pt x="1556893" y="6731"/>
                    <a:pt x="798576" y="24511"/>
                    <a:pt x="37973" y="28956"/>
                  </a:cubicBezTo>
                  <a:cubicBezTo>
                    <a:pt x="35687" y="499618"/>
                    <a:pt x="24638" y="970280"/>
                    <a:pt x="15621" y="1438656"/>
                  </a:cubicBezTo>
                  <a:lnTo>
                    <a:pt x="0" y="2348738"/>
                  </a:lnTo>
                  <a:lnTo>
                    <a:pt x="0" y="2482596"/>
                  </a:lnTo>
                  <a:lnTo>
                    <a:pt x="53594" y="3861054"/>
                  </a:lnTo>
                  <a:cubicBezTo>
                    <a:pt x="544957" y="3862705"/>
                    <a:pt x="1036193" y="3873500"/>
                    <a:pt x="1527556" y="3881120"/>
                  </a:cubicBezTo>
                  <a:lnTo>
                    <a:pt x="2266823" y="3881120"/>
                  </a:lnTo>
                  <a:lnTo>
                    <a:pt x="2542921" y="3869944"/>
                  </a:lnTo>
                  <a:cubicBezTo>
                    <a:pt x="3011297" y="3856609"/>
                    <a:pt x="3481959" y="3861053"/>
                    <a:pt x="3950462" y="3858768"/>
                  </a:cubicBezTo>
                  <a:lnTo>
                    <a:pt x="5786247" y="3845433"/>
                  </a:lnTo>
                  <a:lnTo>
                    <a:pt x="5786247" y="2384425"/>
                  </a:lnTo>
                  <a:cubicBezTo>
                    <a:pt x="5770626" y="2239391"/>
                    <a:pt x="5759450" y="2098929"/>
                    <a:pt x="5752846" y="1956181"/>
                  </a:cubicBezTo>
                  <a:lnTo>
                    <a:pt x="5752846" y="1956181"/>
                  </a:lnTo>
                  <a:cubicBezTo>
                    <a:pt x="5737225" y="1666240"/>
                    <a:pt x="5732780" y="1376299"/>
                    <a:pt x="5730494" y="1086231"/>
                  </a:cubicBezTo>
                  <a:lnTo>
                    <a:pt x="5726049" y="71374"/>
                  </a:lnTo>
                  <a:lnTo>
                    <a:pt x="5618733" y="71755"/>
                  </a:lnTo>
                  <a:cubicBezTo>
                    <a:pt x="5382386" y="71755"/>
                    <a:pt x="5146039" y="65659"/>
                    <a:pt x="4909693" y="57912"/>
                  </a:cubicBezTo>
                  <a:cubicBezTo>
                    <a:pt x="4478909" y="44577"/>
                    <a:pt x="4046220" y="17907"/>
                    <a:pt x="3615690" y="8890"/>
                  </a:cubicBezTo>
                  <a:cubicBezTo>
                    <a:pt x="3330194" y="3048"/>
                    <a:pt x="3044698" y="0"/>
                    <a:pt x="2759329" y="0"/>
                  </a:cubicBezTo>
                  <a:close/>
                </a:path>
              </a:pathLst>
            </a:custGeom>
            <a:blipFill>
              <a:blip r:embed="rId17"/>
              <a:stretch>
                <a:fillRect l="-1641" t="0" r="-1641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042255" y="824472"/>
            <a:ext cx="8203490" cy="139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6199">
                <a:solidFill>
                  <a:srgbClr val="FFFFFF"/>
                </a:solidFill>
                <a:latin typeface="Cooper Hewitt Bold"/>
              </a:rPr>
              <a:t>PROGRAM KERJA MPK</a:t>
            </a:r>
          </a:p>
          <a:p>
            <a:pPr algn="l">
              <a:lnSpc>
                <a:spcPts val="3099"/>
              </a:lnSpc>
            </a:pPr>
          </a:p>
          <a:p>
            <a:pPr algn="ctr">
              <a:lnSpc>
                <a:spcPts val="6196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C. Program Kerja Tahunan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1666" y="5256871"/>
            <a:ext cx="8533638" cy="136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Meningkatkan kesiapan Calon Pengurus OSIS untuk menjalani kepengurusan di periode berikutnya.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7370" y="3786416"/>
            <a:ext cx="6638946" cy="448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Wawancara Calon Pengurus OSIS (CPO) 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7903" y="4897774"/>
            <a:ext cx="10315299" cy="2476500"/>
          </a:xfrm>
          <a:custGeom>
            <a:avLst/>
            <a:gdLst/>
            <a:ahLst/>
            <a:cxnLst/>
            <a:rect r="r" b="b" t="t" l="l"/>
            <a:pathLst>
              <a:path h="2476500" w="10315299">
                <a:moveTo>
                  <a:pt x="0" y="0"/>
                </a:moveTo>
                <a:lnTo>
                  <a:pt x="10315299" y="0"/>
                </a:lnTo>
                <a:lnTo>
                  <a:pt x="10315299" y="2476500"/>
                </a:lnTo>
                <a:lnTo>
                  <a:pt x="0" y="247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6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7903" y="3434540"/>
            <a:ext cx="8476581" cy="1039518"/>
          </a:xfrm>
          <a:custGeom>
            <a:avLst/>
            <a:gdLst/>
            <a:ahLst/>
            <a:cxnLst/>
            <a:rect r="r" b="b" t="t" l="l"/>
            <a:pathLst>
              <a:path h="1039518" w="8476581">
                <a:moveTo>
                  <a:pt x="0" y="0"/>
                </a:moveTo>
                <a:lnTo>
                  <a:pt x="8476582" y="0"/>
                </a:lnTo>
                <a:lnTo>
                  <a:pt x="8476582" y="1039518"/>
                </a:lnTo>
                <a:lnTo>
                  <a:pt x="0" y="10395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683849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006520" y="3191685"/>
            <a:ext cx="4366317" cy="2877417"/>
            <a:chOff x="0" y="0"/>
            <a:chExt cx="5821756" cy="38365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21553" cy="3836797"/>
            </a:xfrm>
            <a:custGeom>
              <a:avLst/>
              <a:gdLst/>
              <a:ahLst/>
              <a:cxnLst/>
              <a:rect r="r" b="b" t="t" l="l"/>
              <a:pathLst>
                <a:path h="3836797" w="5821553">
                  <a:moveTo>
                    <a:pt x="2344293" y="0"/>
                  </a:moveTo>
                  <a:cubicBezTo>
                    <a:pt x="1563624" y="31242"/>
                    <a:pt x="782955" y="93726"/>
                    <a:pt x="0" y="98171"/>
                  </a:cubicBezTo>
                  <a:cubicBezTo>
                    <a:pt x="4445" y="720471"/>
                    <a:pt x="35687" y="1483360"/>
                    <a:pt x="69088" y="2105660"/>
                  </a:cubicBezTo>
                  <a:cubicBezTo>
                    <a:pt x="98044" y="2667762"/>
                    <a:pt x="127127" y="3229864"/>
                    <a:pt x="133731" y="3794252"/>
                  </a:cubicBezTo>
                  <a:lnTo>
                    <a:pt x="1286891" y="3780917"/>
                  </a:lnTo>
                  <a:cubicBezTo>
                    <a:pt x="1800987" y="3772916"/>
                    <a:pt x="2315210" y="3765042"/>
                    <a:pt x="2829306" y="3765042"/>
                  </a:cubicBezTo>
                  <a:cubicBezTo>
                    <a:pt x="3180588" y="3765042"/>
                    <a:pt x="3531870" y="3768725"/>
                    <a:pt x="3883152" y="3778758"/>
                  </a:cubicBezTo>
                  <a:cubicBezTo>
                    <a:pt x="4468114" y="3794887"/>
                    <a:pt x="5051298" y="3832987"/>
                    <a:pt x="5636006" y="3836797"/>
                  </a:cubicBezTo>
                  <a:lnTo>
                    <a:pt x="5821553" y="3836797"/>
                  </a:lnTo>
                  <a:lnTo>
                    <a:pt x="5819267" y="3615944"/>
                  </a:lnTo>
                  <a:cubicBezTo>
                    <a:pt x="5805932" y="2458339"/>
                    <a:pt x="5767959" y="1160145"/>
                    <a:pt x="5765673" y="254"/>
                  </a:cubicBezTo>
                  <a:close/>
                </a:path>
              </a:pathLst>
            </a:custGeom>
            <a:blipFill>
              <a:blip r:embed="rId16"/>
              <a:stretch>
                <a:fillRect l="-484" t="0" r="-484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081805" y="6400333"/>
            <a:ext cx="4339542" cy="2910878"/>
            <a:chOff x="0" y="0"/>
            <a:chExt cx="5786056" cy="38811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6120" cy="3881120"/>
            </a:xfrm>
            <a:custGeom>
              <a:avLst/>
              <a:gdLst/>
              <a:ahLst/>
              <a:cxnLst/>
              <a:rect r="r" b="b" t="t" l="l"/>
              <a:pathLst>
                <a:path h="3881120" w="5786120">
                  <a:moveTo>
                    <a:pt x="2750185" y="0"/>
                  </a:moveTo>
                  <a:lnTo>
                    <a:pt x="2317496" y="2286"/>
                  </a:lnTo>
                  <a:cubicBezTo>
                    <a:pt x="1556893" y="6731"/>
                    <a:pt x="798576" y="24511"/>
                    <a:pt x="37973" y="28956"/>
                  </a:cubicBezTo>
                  <a:cubicBezTo>
                    <a:pt x="35687" y="499618"/>
                    <a:pt x="24638" y="970280"/>
                    <a:pt x="15621" y="1438656"/>
                  </a:cubicBezTo>
                  <a:lnTo>
                    <a:pt x="0" y="2348738"/>
                  </a:lnTo>
                  <a:lnTo>
                    <a:pt x="0" y="2482596"/>
                  </a:lnTo>
                  <a:lnTo>
                    <a:pt x="53594" y="3861054"/>
                  </a:lnTo>
                  <a:cubicBezTo>
                    <a:pt x="544957" y="3862705"/>
                    <a:pt x="1036320" y="3873500"/>
                    <a:pt x="1527556" y="3881120"/>
                  </a:cubicBezTo>
                  <a:lnTo>
                    <a:pt x="2266696" y="3881120"/>
                  </a:lnTo>
                  <a:lnTo>
                    <a:pt x="2542794" y="3869944"/>
                  </a:lnTo>
                  <a:cubicBezTo>
                    <a:pt x="3011170" y="3856609"/>
                    <a:pt x="3481832" y="3861053"/>
                    <a:pt x="3950335" y="3858768"/>
                  </a:cubicBezTo>
                  <a:lnTo>
                    <a:pt x="5786120" y="3845433"/>
                  </a:lnTo>
                  <a:lnTo>
                    <a:pt x="5786120" y="2384425"/>
                  </a:lnTo>
                  <a:cubicBezTo>
                    <a:pt x="5770499" y="2239391"/>
                    <a:pt x="5759323" y="2098929"/>
                    <a:pt x="5752719" y="1956181"/>
                  </a:cubicBezTo>
                  <a:cubicBezTo>
                    <a:pt x="5737097" y="1666240"/>
                    <a:pt x="5732653" y="1376299"/>
                    <a:pt x="5730367" y="1086231"/>
                  </a:cubicBezTo>
                  <a:lnTo>
                    <a:pt x="5725921" y="71374"/>
                  </a:lnTo>
                  <a:lnTo>
                    <a:pt x="5618606" y="71755"/>
                  </a:lnTo>
                  <a:cubicBezTo>
                    <a:pt x="5382259" y="71755"/>
                    <a:pt x="5145912" y="65659"/>
                    <a:pt x="4909565" y="57912"/>
                  </a:cubicBezTo>
                  <a:cubicBezTo>
                    <a:pt x="4478909" y="44577"/>
                    <a:pt x="4046220" y="17907"/>
                    <a:pt x="3615690" y="8890"/>
                  </a:cubicBezTo>
                  <a:cubicBezTo>
                    <a:pt x="3329940" y="3048"/>
                    <a:pt x="3044190" y="0"/>
                    <a:pt x="2758313" y="0"/>
                  </a:cubicBezTo>
                  <a:close/>
                </a:path>
              </a:pathLst>
            </a:custGeom>
            <a:blipFill>
              <a:blip r:embed="rId17"/>
              <a:stretch>
                <a:fillRect l="-590" t="0" r="-59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042264" y="841408"/>
            <a:ext cx="8203490" cy="139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6199">
                <a:solidFill>
                  <a:srgbClr val="FFFFFF"/>
                </a:solidFill>
                <a:latin typeface="Cooper Hewitt Bold"/>
              </a:rPr>
              <a:t>PROGRAM KERJA MPK</a:t>
            </a:r>
          </a:p>
          <a:p>
            <a:pPr algn="ctr">
              <a:lnSpc>
                <a:spcPts val="3099"/>
              </a:lnSpc>
            </a:pPr>
          </a:p>
          <a:p>
            <a:pPr algn="ctr">
              <a:lnSpc>
                <a:spcPts val="6196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C. Program Kerja Tahunan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0937" y="5195011"/>
            <a:ext cx="9629232" cy="182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Mempersiapkan segala sesuatu untuk seleksi, orasi dan pemilihan Calon Ketua OSIS dan </a:t>
            </a:r>
            <a:r>
              <a:rPr lang="en-US" sz="2599">
                <a:solidFill>
                  <a:srgbClr val="000000"/>
                </a:solidFill>
                <a:latin typeface="Open Sans Bold"/>
              </a:rPr>
              <a:t>Menentukan Calon Ketua OSIS yang akan menggantikan Ketua OSIS pada periode sebelumnya.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0278" y="3694890"/>
            <a:ext cx="8533731" cy="46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0"/>
              </a:lnSpc>
            </a:pPr>
            <a:r>
              <a:rPr lang="en-US" sz="2778">
                <a:solidFill>
                  <a:srgbClr val="000000"/>
                </a:solidFill>
                <a:latin typeface="Open Sans Bold"/>
              </a:rPr>
              <a:t>Komisi Pemilihan Umum Pembangunan (</a:t>
            </a:r>
            <a:r>
              <a:rPr lang="en-US" sz="2778">
                <a:solidFill>
                  <a:srgbClr val="000000"/>
                </a:solidFill>
                <a:latin typeface="Open Sans Bold"/>
              </a:rPr>
              <a:t>KPUP)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5101" y="4894107"/>
            <a:ext cx="10315280" cy="2209800"/>
          </a:xfrm>
          <a:custGeom>
            <a:avLst/>
            <a:gdLst/>
            <a:ahLst/>
            <a:cxnLst/>
            <a:rect r="r" b="b" t="t" l="l"/>
            <a:pathLst>
              <a:path h="2209800" w="10315280">
                <a:moveTo>
                  <a:pt x="0" y="0"/>
                </a:moveTo>
                <a:lnTo>
                  <a:pt x="10315280" y="0"/>
                </a:lnTo>
                <a:lnTo>
                  <a:pt x="1031528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6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5444" y="3459575"/>
            <a:ext cx="8000019" cy="981075"/>
          </a:xfrm>
          <a:custGeom>
            <a:avLst/>
            <a:gdLst/>
            <a:ahLst/>
            <a:cxnLst/>
            <a:rect r="r" b="b" t="t" l="l"/>
            <a:pathLst>
              <a:path h="981075" w="8000019">
                <a:moveTo>
                  <a:pt x="0" y="0"/>
                </a:moveTo>
                <a:lnTo>
                  <a:pt x="8000019" y="0"/>
                </a:lnTo>
                <a:lnTo>
                  <a:pt x="8000019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683849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32427" y="3783057"/>
            <a:ext cx="5626873" cy="4248734"/>
          </a:xfrm>
          <a:custGeom>
            <a:avLst/>
            <a:gdLst/>
            <a:ahLst/>
            <a:cxnLst/>
            <a:rect r="r" b="b" t="t" l="l"/>
            <a:pathLst>
              <a:path h="4248734" w="5626873">
                <a:moveTo>
                  <a:pt x="0" y="0"/>
                </a:moveTo>
                <a:lnTo>
                  <a:pt x="5626873" y="0"/>
                </a:lnTo>
                <a:lnTo>
                  <a:pt x="5626873" y="4248734"/>
                </a:lnTo>
                <a:lnTo>
                  <a:pt x="0" y="424873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025978" y="841408"/>
            <a:ext cx="8236044" cy="139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6199">
                <a:solidFill>
                  <a:srgbClr val="FFFFFF"/>
                </a:solidFill>
                <a:latin typeface="Cooper Hewitt Bold"/>
              </a:rPr>
              <a:t>PROGRAM KERJA MPK</a:t>
            </a:r>
          </a:p>
          <a:p>
            <a:pPr algn="ctr">
              <a:lnSpc>
                <a:spcPts val="3099"/>
              </a:lnSpc>
            </a:pPr>
          </a:p>
          <a:p>
            <a:pPr algn="ctr">
              <a:lnSpc>
                <a:spcPts val="6196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C. Program Kerja Tahunan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195011"/>
            <a:ext cx="9629089" cy="136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Menyerahkan jabatan Pengurus OSIS dan MPK periode sebelumya kepada Pengurus OSIS dan MPK periode selanjutnya untuk melanjutkan estafet kepengurusan.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683608"/>
            <a:ext cx="6254534" cy="485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0"/>
              </a:lnSpc>
            </a:pPr>
            <a:r>
              <a:rPr lang="en-US" sz="2778">
                <a:solidFill>
                  <a:srgbClr val="000000"/>
                </a:solidFill>
                <a:latin typeface="Open Sans Bold"/>
              </a:rPr>
              <a:t>Serah terima jabatan OSIS dan MPK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805" y="5221538"/>
            <a:ext cx="7562631" cy="2381250"/>
          </a:xfrm>
          <a:custGeom>
            <a:avLst/>
            <a:gdLst/>
            <a:ahLst/>
            <a:cxnLst/>
            <a:rect r="r" b="b" t="t" l="l"/>
            <a:pathLst>
              <a:path h="2381250" w="7562631">
                <a:moveTo>
                  <a:pt x="0" y="0"/>
                </a:moveTo>
                <a:lnTo>
                  <a:pt x="7562631" y="0"/>
                </a:lnTo>
                <a:lnTo>
                  <a:pt x="7562631" y="2381250"/>
                </a:lnTo>
                <a:lnTo>
                  <a:pt x="0" y="2381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9100" y="3787007"/>
            <a:ext cx="7562050" cy="1266825"/>
          </a:xfrm>
          <a:custGeom>
            <a:avLst/>
            <a:gdLst/>
            <a:ahLst/>
            <a:cxnLst/>
            <a:rect r="r" b="b" t="t" l="l"/>
            <a:pathLst>
              <a:path h="1266825" w="7562050">
                <a:moveTo>
                  <a:pt x="0" y="0"/>
                </a:moveTo>
                <a:lnTo>
                  <a:pt x="7562050" y="0"/>
                </a:lnTo>
                <a:lnTo>
                  <a:pt x="7562050" y="1266825"/>
                </a:lnTo>
                <a:lnTo>
                  <a:pt x="0" y="12668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68385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99661" y="5221538"/>
            <a:ext cx="7562450" cy="2628900"/>
          </a:xfrm>
          <a:custGeom>
            <a:avLst/>
            <a:gdLst/>
            <a:ahLst/>
            <a:cxnLst/>
            <a:rect r="r" b="b" t="t" l="l"/>
            <a:pathLst>
              <a:path h="2628900" w="7562450">
                <a:moveTo>
                  <a:pt x="0" y="0"/>
                </a:moveTo>
                <a:lnTo>
                  <a:pt x="7562449" y="0"/>
                </a:lnTo>
                <a:lnTo>
                  <a:pt x="7562449" y="2628900"/>
                </a:lnTo>
                <a:lnTo>
                  <a:pt x="0" y="26289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99851" y="3787007"/>
            <a:ext cx="7562050" cy="1266825"/>
          </a:xfrm>
          <a:custGeom>
            <a:avLst/>
            <a:gdLst/>
            <a:ahLst/>
            <a:cxnLst/>
            <a:rect r="r" b="b" t="t" l="l"/>
            <a:pathLst>
              <a:path h="1266825" w="7562050">
                <a:moveTo>
                  <a:pt x="0" y="0"/>
                </a:moveTo>
                <a:lnTo>
                  <a:pt x="7562050" y="0"/>
                </a:lnTo>
                <a:lnTo>
                  <a:pt x="7562050" y="1266825"/>
                </a:lnTo>
                <a:lnTo>
                  <a:pt x="0" y="12668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993424" y="841408"/>
            <a:ext cx="8301153" cy="139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6199">
                <a:solidFill>
                  <a:srgbClr val="FFFFFF"/>
                </a:solidFill>
                <a:latin typeface="Cooper Hewitt Bold"/>
              </a:rPr>
              <a:t>PROGRAM KERJA MPK</a:t>
            </a:r>
          </a:p>
          <a:p>
            <a:pPr algn="l">
              <a:lnSpc>
                <a:spcPts val="3099"/>
              </a:lnSpc>
            </a:pPr>
          </a:p>
          <a:p>
            <a:pPr algn="ctr">
              <a:lnSpc>
                <a:spcPts val="6196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C. Program Kerja Tahunan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2451" y="5758634"/>
            <a:ext cx="7009257" cy="136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Kegiatan yang bertujuan untuk </a:t>
            </a:r>
            <a:r>
              <a:rPr lang="en-US" sz="2599">
                <a:solidFill>
                  <a:srgbClr val="000000"/>
                </a:solidFill>
                <a:latin typeface="Open Sans Bold"/>
              </a:rPr>
              <a:t>Mengesahkan AD-ART, GBPKO, dan MKO OSIS SMK Negeri 1 Cimahi.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93202" y="5530034"/>
            <a:ext cx="6975767" cy="182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Kegiatan yang bertujuan untuk mengetahui, menyaring dan mengesahkan rancangan program kerja OSIS untuk satu periode kepengurusan.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87675" y="3930177"/>
            <a:ext cx="6447168" cy="907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Sidang Pleno Revisi AD-ART, GBPKO dan MKO OSIS SMK Negeri 1 Cimahi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49772" y="4158777"/>
            <a:ext cx="4337456" cy="46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Sidang Program Kerja OSIS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471" y="100750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7183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29885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9100" y="3786997"/>
            <a:ext cx="7562050" cy="1266825"/>
          </a:xfrm>
          <a:custGeom>
            <a:avLst/>
            <a:gdLst/>
            <a:ahLst/>
            <a:cxnLst/>
            <a:rect r="r" b="b" t="t" l="l"/>
            <a:pathLst>
              <a:path h="1266825" w="7562050">
                <a:moveTo>
                  <a:pt x="0" y="0"/>
                </a:moveTo>
                <a:lnTo>
                  <a:pt x="7562050" y="0"/>
                </a:lnTo>
                <a:lnTo>
                  <a:pt x="7562050" y="1266825"/>
                </a:lnTo>
                <a:lnTo>
                  <a:pt x="0" y="1266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19796" y="168385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99851" y="3786997"/>
            <a:ext cx="7562050" cy="1266825"/>
          </a:xfrm>
          <a:custGeom>
            <a:avLst/>
            <a:gdLst/>
            <a:ahLst/>
            <a:cxnLst/>
            <a:rect r="r" b="b" t="t" l="l"/>
            <a:pathLst>
              <a:path h="1266825" w="7562050">
                <a:moveTo>
                  <a:pt x="0" y="0"/>
                </a:moveTo>
                <a:lnTo>
                  <a:pt x="7562050" y="0"/>
                </a:lnTo>
                <a:lnTo>
                  <a:pt x="7562050" y="1266825"/>
                </a:lnTo>
                <a:lnTo>
                  <a:pt x="0" y="1266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945272" y="5343439"/>
            <a:ext cx="5731316" cy="3223546"/>
            <a:chOff x="0" y="0"/>
            <a:chExt cx="7641755" cy="42980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641844" cy="4298061"/>
            </a:xfrm>
            <a:custGeom>
              <a:avLst/>
              <a:gdLst/>
              <a:ahLst/>
              <a:cxnLst/>
              <a:rect r="r" b="b" t="t" l="l"/>
              <a:pathLst>
                <a:path h="4298061" w="7641844">
                  <a:moveTo>
                    <a:pt x="355981" y="0"/>
                  </a:moveTo>
                  <a:cubicBezTo>
                    <a:pt x="159004" y="0"/>
                    <a:pt x="0" y="159004"/>
                    <a:pt x="0" y="355981"/>
                  </a:cubicBezTo>
                  <a:lnTo>
                    <a:pt x="0" y="3942969"/>
                  </a:lnTo>
                  <a:cubicBezTo>
                    <a:pt x="0" y="4139311"/>
                    <a:pt x="159004" y="4298061"/>
                    <a:pt x="354330" y="4298061"/>
                  </a:cubicBezTo>
                  <a:cubicBezTo>
                    <a:pt x="354838" y="4298061"/>
                    <a:pt x="355346" y="4298061"/>
                    <a:pt x="355854" y="4298061"/>
                  </a:cubicBezTo>
                  <a:lnTo>
                    <a:pt x="7285863" y="4298061"/>
                  </a:lnTo>
                  <a:cubicBezTo>
                    <a:pt x="7482713" y="4298061"/>
                    <a:pt x="7641844" y="4139057"/>
                    <a:pt x="7641844" y="3942080"/>
                  </a:cubicBezTo>
                  <a:lnTo>
                    <a:pt x="7641844" y="355981"/>
                  </a:lnTo>
                  <a:cubicBezTo>
                    <a:pt x="7641717" y="159004"/>
                    <a:pt x="7482713" y="0"/>
                    <a:pt x="7285863" y="0"/>
                  </a:cubicBezTo>
                  <a:close/>
                </a:path>
              </a:pathLst>
            </a:custGeom>
            <a:blipFill>
              <a:blip r:embed="rId15"/>
              <a:stretch>
                <a:fillRect l="0" t="-10607" r="0" b="-10607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316023" y="5343439"/>
            <a:ext cx="5731316" cy="3223546"/>
            <a:chOff x="0" y="0"/>
            <a:chExt cx="7641755" cy="429806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641844" cy="4298061"/>
            </a:xfrm>
            <a:custGeom>
              <a:avLst/>
              <a:gdLst/>
              <a:ahLst/>
              <a:cxnLst/>
              <a:rect r="r" b="b" t="t" l="l"/>
              <a:pathLst>
                <a:path h="4298061" w="7641844">
                  <a:moveTo>
                    <a:pt x="355346" y="0"/>
                  </a:moveTo>
                  <a:cubicBezTo>
                    <a:pt x="158750" y="381"/>
                    <a:pt x="0" y="159258"/>
                    <a:pt x="0" y="355981"/>
                  </a:cubicBezTo>
                  <a:lnTo>
                    <a:pt x="0" y="3942969"/>
                  </a:lnTo>
                  <a:cubicBezTo>
                    <a:pt x="0" y="4139311"/>
                    <a:pt x="159004" y="4298061"/>
                    <a:pt x="354330" y="4298061"/>
                  </a:cubicBezTo>
                  <a:cubicBezTo>
                    <a:pt x="354838" y="4298061"/>
                    <a:pt x="355346" y="4298061"/>
                    <a:pt x="355854" y="4298061"/>
                  </a:cubicBezTo>
                  <a:lnTo>
                    <a:pt x="7285863" y="4298061"/>
                  </a:lnTo>
                  <a:cubicBezTo>
                    <a:pt x="7482713" y="4298061"/>
                    <a:pt x="7641844" y="4139057"/>
                    <a:pt x="7641844" y="3942080"/>
                  </a:cubicBezTo>
                  <a:lnTo>
                    <a:pt x="7641844" y="355981"/>
                  </a:lnTo>
                  <a:cubicBezTo>
                    <a:pt x="7641844" y="159258"/>
                    <a:pt x="7483094" y="381"/>
                    <a:pt x="7286499" y="0"/>
                  </a:cubicBezTo>
                  <a:close/>
                </a:path>
              </a:pathLst>
            </a:custGeom>
            <a:blipFill>
              <a:blip r:embed="rId16"/>
              <a:stretch>
                <a:fillRect l="0" t="-8698" r="0" b="-8698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4993424" y="841408"/>
            <a:ext cx="8301153" cy="139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6199">
                <a:solidFill>
                  <a:srgbClr val="FFFFFF"/>
                </a:solidFill>
                <a:latin typeface="Cooper Hewitt Bold"/>
              </a:rPr>
              <a:t>PROGRAM KERJA MPK</a:t>
            </a:r>
          </a:p>
          <a:p>
            <a:pPr algn="ctr">
              <a:lnSpc>
                <a:spcPts val="3099"/>
              </a:lnSpc>
            </a:pPr>
          </a:p>
          <a:p>
            <a:pPr algn="ctr">
              <a:lnSpc>
                <a:spcPts val="6196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C. Program Kerja Tahunan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87675" y="3930177"/>
            <a:ext cx="6447168" cy="907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Sidang Pleno Revisi AD-ART, GBPKO dan MKO OSIS SMK Negeri 1 Cimahi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49772" y="4158777"/>
            <a:ext cx="4337456" cy="46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Sidang Program Kerja OSIS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5551" y="4919043"/>
            <a:ext cx="10315308" cy="2619375"/>
          </a:xfrm>
          <a:custGeom>
            <a:avLst/>
            <a:gdLst/>
            <a:ahLst/>
            <a:cxnLst/>
            <a:rect r="r" b="b" t="t" l="l"/>
            <a:pathLst>
              <a:path h="2619375" w="10315308">
                <a:moveTo>
                  <a:pt x="0" y="0"/>
                </a:moveTo>
                <a:lnTo>
                  <a:pt x="10315308" y="0"/>
                </a:lnTo>
                <a:lnTo>
                  <a:pt x="10315308" y="2619375"/>
                </a:lnTo>
                <a:lnTo>
                  <a:pt x="0" y="2619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8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37"/>
            <a:ext cx="2581275" cy="1419063"/>
          </a:xfrm>
          <a:custGeom>
            <a:avLst/>
            <a:gdLst/>
            <a:ahLst/>
            <a:cxnLst/>
            <a:rect r="r" b="b" t="t" l="l"/>
            <a:pathLst>
              <a:path h="1419063" w="2581275">
                <a:moveTo>
                  <a:pt x="0" y="0"/>
                </a:moveTo>
                <a:lnTo>
                  <a:pt x="2581275" y="0"/>
                </a:lnTo>
                <a:lnTo>
                  <a:pt x="2581275" y="1419063"/>
                </a:lnTo>
                <a:lnTo>
                  <a:pt x="0" y="14190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94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5846" y="3484512"/>
            <a:ext cx="6399952" cy="981075"/>
          </a:xfrm>
          <a:custGeom>
            <a:avLst/>
            <a:gdLst/>
            <a:ahLst/>
            <a:cxnLst/>
            <a:rect r="r" b="b" t="t" l="l"/>
            <a:pathLst>
              <a:path h="981075" w="6399952">
                <a:moveTo>
                  <a:pt x="0" y="0"/>
                </a:moveTo>
                <a:lnTo>
                  <a:pt x="6399953" y="0"/>
                </a:lnTo>
                <a:lnTo>
                  <a:pt x="6399953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68385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768395" y="2981973"/>
            <a:ext cx="4475740" cy="2949769"/>
            <a:chOff x="0" y="0"/>
            <a:chExt cx="5967654" cy="39330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967603" cy="3933063"/>
            </a:xfrm>
            <a:custGeom>
              <a:avLst/>
              <a:gdLst/>
              <a:ahLst/>
              <a:cxnLst/>
              <a:rect r="r" b="b" t="t" l="l"/>
              <a:pathLst>
                <a:path h="3933063" w="5967603">
                  <a:moveTo>
                    <a:pt x="2403094" y="0"/>
                  </a:moveTo>
                  <a:cubicBezTo>
                    <a:pt x="1602867" y="32004"/>
                    <a:pt x="802513" y="96012"/>
                    <a:pt x="0" y="100584"/>
                  </a:cubicBezTo>
                  <a:cubicBezTo>
                    <a:pt x="4572" y="738505"/>
                    <a:pt x="36576" y="1520444"/>
                    <a:pt x="70866" y="2158365"/>
                  </a:cubicBezTo>
                  <a:cubicBezTo>
                    <a:pt x="100584" y="2734564"/>
                    <a:pt x="130302" y="3310763"/>
                    <a:pt x="137160" y="3889248"/>
                  </a:cubicBezTo>
                  <a:lnTo>
                    <a:pt x="1319276" y="3875532"/>
                  </a:lnTo>
                  <a:cubicBezTo>
                    <a:pt x="1846326" y="3867404"/>
                    <a:pt x="2373376" y="3859276"/>
                    <a:pt x="2900426" y="3859276"/>
                  </a:cubicBezTo>
                  <a:cubicBezTo>
                    <a:pt x="3260471" y="3859276"/>
                    <a:pt x="3620643" y="3863086"/>
                    <a:pt x="3980688" y="3873246"/>
                  </a:cubicBezTo>
                  <a:cubicBezTo>
                    <a:pt x="4612513" y="3890645"/>
                    <a:pt x="5242179" y="3933063"/>
                    <a:pt x="5873750" y="3933063"/>
                  </a:cubicBezTo>
                  <a:cubicBezTo>
                    <a:pt x="5904992" y="3933063"/>
                    <a:pt x="5936234" y="3932936"/>
                    <a:pt x="5967603" y="3932682"/>
                  </a:cubicBezTo>
                  <a:lnTo>
                    <a:pt x="5965317" y="3706368"/>
                  </a:lnTo>
                  <a:cubicBezTo>
                    <a:pt x="5951601" y="2519680"/>
                    <a:pt x="5912739" y="1188974"/>
                    <a:pt x="5910453" y="0"/>
                  </a:cubicBezTo>
                  <a:close/>
                </a:path>
              </a:pathLst>
            </a:custGeom>
            <a:blipFill>
              <a:blip r:embed="rId16"/>
              <a:stretch>
                <a:fillRect l="0" t="-577" r="0" b="-576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1845557" y="6271041"/>
            <a:ext cx="4448308" cy="2983830"/>
            <a:chOff x="0" y="0"/>
            <a:chExt cx="5931078" cy="39784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931027" cy="3978402"/>
            </a:xfrm>
            <a:custGeom>
              <a:avLst/>
              <a:gdLst/>
              <a:ahLst/>
              <a:cxnLst/>
              <a:rect r="r" b="b" t="t" l="l"/>
              <a:pathLst>
                <a:path h="3978402" w="5931027">
                  <a:moveTo>
                    <a:pt x="2819273" y="0"/>
                  </a:moveTo>
                  <a:lnTo>
                    <a:pt x="2375662" y="2286"/>
                  </a:lnTo>
                  <a:cubicBezTo>
                    <a:pt x="1596009" y="6858"/>
                    <a:pt x="818642" y="25146"/>
                    <a:pt x="38862" y="29718"/>
                  </a:cubicBezTo>
                  <a:cubicBezTo>
                    <a:pt x="36576" y="512191"/>
                    <a:pt x="25146" y="994664"/>
                    <a:pt x="16002" y="1474724"/>
                  </a:cubicBezTo>
                  <a:lnTo>
                    <a:pt x="0" y="2407666"/>
                  </a:lnTo>
                  <a:lnTo>
                    <a:pt x="0" y="2544826"/>
                  </a:lnTo>
                  <a:lnTo>
                    <a:pt x="54864" y="3957828"/>
                  </a:lnTo>
                  <a:cubicBezTo>
                    <a:pt x="558419" y="3959479"/>
                    <a:pt x="1062101" y="3970655"/>
                    <a:pt x="1565656" y="3978402"/>
                  </a:cubicBezTo>
                  <a:lnTo>
                    <a:pt x="2323592" y="3978402"/>
                  </a:lnTo>
                  <a:lnTo>
                    <a:pt x="2606548" y="3966972"/>
                  </a:lnTo>
                  <a:cubicBezTo>
                    <a:pt x="3086735" y="3953256"/>
                    <a:pt x="3569208" y="3957828"/>
                    <a:pt x="4049268" y="3955542"/>
                  </a:cubicBezTo>
                  <a:lnTo>
                    <a:pt x="5931027" y="3941826"/>
                  </a:lnTo>
                  <a:lnTo>
                    <a:pt x="5931027" y="2444242"/>
                  </a:lnTo>
                  <a:cubicBezTo>
                    <a:pt x="5915025" y="2295652"/>
                    <a:pt x="5903595" y="2151634"/>
                    <a:pt x="5896737" y="2005203"/>
                  </a:cubicBezTo>
                  <a:lnTo>
                    <a:pt x="5896737" y="2005203"/>
                  </a:lnTo>
                  <a:cubicBezTo>
                    <a:pt x="5880735" y="1708023"/>
                    <a:pt x="5876163" y="1410716"/>
                    <a:pt x="5873877" y="1113536"/>
                  </a:cubicBezTo>
                  <a:lnTo>
                    <a:pt x="5869305" y="73152"/>
                  </a:lnTo>
                  <a:lnTo>
                    <a:pt x="5759323" y="73533"/>
                  </a:lnTo>
                  <a:cubicBezTo>
                    <a:pt x="5517007" y="73533"/>
                    <a:pt x="5274818" y="67310"/>
                    <a:pt x="5032502" y="59309"/>
                  </a:cubicBezTo>
                  <a:cubicBezTo>
                    <a:pt x="4591177" y="45720"/>
                    <a:pt x="4147693" y="18288"/>
                    <a:pt x="3706368" y="9144"/>
                  </a:cubicBezTo>
                  <a:cubicBezTo>
                    <a:pt x="3410585" y="3048"/>
                    <a:pt x="3114929" y="0"/>
                    <a:pt x="2819273" y="0"/>
                  </a:cubicBezTo>
                  <a:close/>
                </a:path>
              </a:pathLst>
            </a:custGeom>
            <a:blipFill>
              <a:blip r:embed="rId17"/>
              <a:stretch>
                <a:fillRect l="-395" t="0" r="-222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025978" y="844101"/>
            <a:ext cx="8236044" cy="139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6199">
                <a:solidFill>
                  <a:srgbClr val="FFFFFF"/>
                </a:solidFill>
                <a:latin typeface="Cooper Hewitt Bold"/>
              </a:rPr>
              <a:t>PROGRAM KERJA MPK</a:t>
            </a:r>
          </a:p>
          <a:p>
            <a:pPr algn="ctr">
              <a:lnSpc>
                <a:spcPts val="3099"/>
              </a:lnSpc>
            </a:pPr>
          </a:p>
          <a:p>
            <a:pPr algn="ctr">
              <a:lnSpc>
                <a:spcPts val="6196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C. Program Kerja Tahunan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507050"/>
            <a:ext cx="9517494" cy="136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Menentukan dan mengesahkan rancangan program kerja Majelis Permusyawaratan Kelas untuk 1 periode masa kepengurusan.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86506" y="3709616"/>
            <a:ext cx="4339552" cy="46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Sidang Program Kerja MPK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471" y="100750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38" y="3899887"/>
            <a:ext cx="16230524" cy="2486025"/>
          </a:xfrm>
          <a:custGeom>
            <a:avLst/>
            <a:gdLst/>
            <a:ahLst/>
            <a:cxnLst/>
            <a:rect r="r" b="b" t="t" l="l"/>
            <a:pathLst>
              <a:path h="2486025" w="16230524">
                <a:moveTo>
                  <a:pt x="0" y="0"/>
                </a:moveTo>
                <a:lnTo>
                  <a:pt x="16230524" y="0"/>
                </a:lnTo>
                <a:lnTo>
                  <a:pt x="16230524" y="2486025"/>
                </a:lnTo>
                <a:lnTo>
                  <a:pt x="0" y="24860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23637" y="7235752"/>
            <a:ext cx="2064363" cy="3051248"/>
          </a:xfrm>
          <a:custGeom>
            <a:avLst/>
            <a:gdLst/>
            <a:ahLst/>
            <a:cxnLst/>
            <a:rect r="r" b="b" t="t" l="l"/>
            <a:pathLst>
              <a:path h="3051248" w="2064363">
                <a:moveTo>
                  <a:pt x="0" y="0"/>
                </a:moveTo>
                <a:lnTo>
                  <a:pt x="2064363" y="0"/>
                </a:lnTo>
                <a:lnTo>
                  <a:pt x="2064363" y="3051248"/>
                </a:lnTo>
                <a:lnTo>
                  <a:pt x="0" y="30512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26424" b="-1675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69931" y="1028700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90442" y="473069"/>
            <a:ext cx="1307011" cy="1094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FFFFFF"/>
                </a:solidFill>
                <a:latin typeface="Cooper Hewitt Bold"/>
              </a:rPr>
              <a:t>VISI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74936" y="4191543"/>
            <a:ext cx="14738013" cy="1381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Mampu mengoptimalkan kinerja MPK yakni sebagai wadah yang mengutamakan aspirasi keluarga besar SMK Negeri 1 Cimahi, aktif dan berkompeten serta menjadi suri tauladan dengan berlandaskan iman takwa.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5101" y="4894116"/>
            <a:ext cx="10315280" cy="2209800"/>
          </a:xfrm>
          <a:custGeom>
            <a:avLst/>
            <a:gdLst/>
            <a:ahLst/>
            <a:cxnLst/>
            <a:rect r="r" b="b" t="t" l="l"/>
            <a:pathLst>
              <a:path h="2209800" w="10315280">
                <a:moveTo>
                  <a:pt x="0" y="0"/>
                </a:moveTo>
                <a:lnTo>
                  <a:pt x="10315280" y="0"/>
                </a:lnTo>
                <a:lnTo>
                  <a:pt x="1031528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8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37"/>
            <a:ext cx="2581275" cy="1419063"/>
          </a:xfrm>
          <a:custGeom>
            <a:avLst/>
            <a:gdLst/>
            <a:ahLst/>
            <a:cxnLst/>
            <a:rect r="r" b="b" t="t" l="l"/>
            <a:pathLst>
              <a:path h="1419063" w="2581275">
                <a:moveTo>
                  <a:pt x="0" y="0"/>
                </a:moveTo>
                <a:lnTo>
                  <a:pt x="2581275" y="0"/>
                </a:lnTo>
                <a:lnTo>
                  <a:pt x="2581275" y="1419063"/>
                </a:lnTo>
                <a:lnTo>
                  <a:pt x="0" y="14190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94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5400" y="5413543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95400" y="5870743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95400" y="6327943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35444" y="3459575"/>
            <a:ext cx="8000019" cy="981075"/>
          </a:xfrm>
          <a:custGeom>
            <a:avLst/>
            <a:gdLst/>
            <a:ahLst/>
            <a:cxnLst/>
            <a:rect r="r" b="b" t="t" l="l"/>
            <a:pathLst>
              <a:path h="981075" w="8000019">
                <a:moveTo>
                  <a:pt x="0" y="0"/>
                </a:moveTo>
                <a:lnTo>
                  <a:pt x="8000019" y="0"/>
                </a:lnTo>
                <a:lnTo>
                  <a:pt x="8000019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519796" y="168385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058280" y="841408"/>
            <a:ext cx="8170936" cy="139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6199">
                <a:solidFill>
                  <a:srgbClr val="FFFFFF"/>
                </a:solidFill>
                <a:latin typeface="Cooper Hewitt Bold"/>
              </a:rPr>
              <a:t>PROGRAM KERJA MPK</a:t>
            </a:r>
          </a:p>
          <a:p>
            <a:pPr algn="ctr">
              <a:lnSpc>
                <a:spcPts val="3099"/>
              </a:lnSpc>
            </a:pPr>
          </a:p>
          <a:p>
            <a:pPr algn="ctr">
              <a:lnSpc>
                <a:spcPts val="6196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D. Program Kerja Tambahan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9932" y="5195011"/>
            <a:ext cx="7273347" cy="1381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Mengevaluasi kinerja kepengurusan MPK. Menyelesaikan permasalahan internal MPK. Pengembangan kepengurusan MPK.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14418" y="3686442"/>
            <a:ext cx="3243920" cy="485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0"/>
              </a:lnSpc>
            </a:pPr>
            <a:r>
              <a:rPr lang="en-US" sz="2778">
                <a:solidFill>
                  <a:srgbClr val="000000"/>
                </a:solidFill>
                <a:latin typeface="Open Sans Bold"/>
              </a:rPr>
              <a:t>Evaluasi Angkatan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4987" y="4894107"/>
            <a:ext cx="13982624" cy="1924050"/>
          </a:xfrm>
          <a:custGeom>
            <a:avLst/>
            <a:gdLst/>
            <a:ahLst/>
            <a:cxnLst/>
            <a:rect r="r" b="b" t="t" l="l"/>
            <a:pathLst>
              <a:path h="1924050" w="13982624">
                <a:moveTo>
                  <a:pt x="0" y="0"/>
                </a:moveTo>
                <a:lnTo>
                  <a:pt x="13982624" y="0"/>
                </a:lnTo>
                <a:lnTo>
                  <a:pt x="13982624" y="1924050"/>
                </a:lnTo>
                <a:lnTo>
                  <a:pt x="0" y="1924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6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5400" y="5413543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95400" y="5870743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5444" y="3459575"/>
            <a:ext cx="8000019" cy="981075"/>
          </a:xfrm>
          <a:custGeom>
            <a:avLst/>
            <a:gdLst/>
            <a:ahLst/>
            <a:cxnLst/>
            <a:rect r="r" b="b" t="t" l="l"/>
            <a:pathLst>
              <a:path h="981075" w="8000019">
                <a:moveTo>
                  <a:pt x="0" y="0"/>
                </a:moveTo>
                <a:lnTo>
                  <a:pt x="8000019" y="0"/>
                </a:lnTo>
                <a:lnTo>
                  <a:pt x="8000019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19796" y="1683849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042255" y="841408"/>
            <a:ext cx="8203490" cy="139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6199">
                <a:solidFill>
                  <a:srgbClr val="FFFFFF"/>
                </a:solidFill>
                <a:latin typeface="Cooper Hewitt Bold"/>
              </a:rPr>
              <a:t>PROGRAM KERJA MPK</a:t>
            </a:r>
          </a:p>
          <a:p>
            <a:pPr algn="l">
              <a:lnSpc>
                <a:spcPts val="3099"/>
              </a:lnSpc>
            </a:pPr>
          </a:p>
          <a:p>
            <a:pPr algn="ctr">
              <a:lnSpc>
                <a:spcPts val="6196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D. Program Kerja Tambahan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89932" y="5195011"/>
            <a:ext cx="12486142" cy="1381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Memberikan penghargaan kelulusan kepada anggota MPK yang akan lulus. Meningkatkan silaturahim antara Pengurus MPK dengan anggota MPK yang akan lulus.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50047" y="3686442"/>
            <a:ext cx="2172900" cy="485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0"/>
              </a:lnSpc>
            </a:pPr>
            <a:r>
              <a:rPr lang="en-US" sz="2778">
                <a:solidFill>
                  <a:srgbClr val="000000"/>
                </a:solidFill>
                <a:latin typeface="Open Sans Bold"/>
              </a:rPr>
              <a:t>Wisuda MPK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5082" y="4894107"/>
            <a:ext cx="10315308" cy="2686050"/>
          </a:xfrm>
          <a:custGeom>
            <a:avLst/>
            <a:gdLst/>
            <a:ahLst/>
            <a:cxnLst/>
            <a:rect r="r" b="b" t="t" l="l"/>
            <a:pathLst>
              <a:path h="2686050" w="10315308">
                <a:moveTo>
                  <a:pt x="0" y="0"/>
                </a:moveTo>
                <a:lnTo>
                  <a:pt x="10315309" y="0"/>
                </a:lnTo>
                <a:lnTo>
                  <a:pt x="10315309" y="2686050"/>
                </a:lnTo>
                <a:lnTo>
                  <a:pt x="0" y="2686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6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5444" y="3459575"/>
            <a:ext cx="8000019" cy="981075"/>
          </a:xfrm>
          <a:custGeom>
            <a:avLst/>
            <a:gdLst/>
            <a:ahLst/>
            <a:cxnLst/>
            <a:rect r="r" b="b" t="t" l="l"/>
            <a:pathLst>
              <a:path h="981075" w="8000019">
                <a:moveTo>
                  <a:pt x="0" y="0"/>
                </a:moveTo>
                <a:lnTo>
                  <a:pt x="8000019" y="0"/>
                </a:lnTo>
                <a:lnTo>
                  <a:pt x="8000019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683849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006520" y="3191685"/>
            <a:ext cx="4366317" cy="2877655"/>
            <a:chOff x="0" y="0"/>
            <a:chExt cx="5821756" cy="383687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21553" cy="3837051"/>
            </a:xfrm>
            <a:custGeom>
              <a:avLst/>
              <a:gdLst/>
              <a:ahLst/>
              <a:cxnLst/>
              <a:rect r="r" b="b" t="t" l="l"/>
              <a:pathLst>
                <a:path h="3837051" w="5821553">
                  <a:moveTo>
                    <a:pt x="2344293" y="0"/>
                  </a:moveTo>
                  <a:cubicBezTo>
                    <a:pt x="1563624" y="31242"/>
                    <a:pt x="782955" y="93726"/>
                    <a:pt x="0" y="98171"/>
                  </a:cubicBezTo>
                  <a:cubicBezTo>
                    <a:pt x="4445" y="720471"/>
                    <a:pt x="35687" y="1483360"/>
                    <a:pt x="69088" y="2105660"/>
                  </a:cubicBezTo>
                  <a:cubicBezTo>
                    <a:pt x="98044" y="2667762"/>
                    <a:pt x="127127" y="3229864"/>
                    <a:pt x="133731" y="3794252"/>
                  </a:cubicBezTo>
                  <a:lnTo>
                    <a:pt x="1286891" y="3780917"/>
                  </a:lnTo>
                  <a:cubicBezTo>
                    <a:pt x="1800987" y="3772916"/>
                    <a:pt x="2315210" y="3765042"/>
                    <a:pt x="2829306" y="3765042"/>
                  </a:cubicBezTo>
                  <a:cubicBezTo>
                    <a:pt x="3180588" y="3765042"/>
                    <a:pt x="3531870" y="3768725"/>
                    <a:pt x="3883152" y="3778758"/>
                  </a:cubicBezTo>
                  <a:cubicBezTo>
                    <a:pt x="4499483" y="3795776"/>
                    <a:pt x="5113782" y="3837051"/>
                    <a:pt x="5729986" y="3837051"/>
                  </a:cubicBezTo>
                  <a:cubicBezTo>
                    <a:pt x="5760466" y="3837051"/>
                    <a:pt x="5790946" y="3836924"/>
                    <a:pt x="5821553" y="3836797"/>
                  </a:cubicBezTo>
                  <a:lnTo>
                    <a:pt x="5821553" y="3836797"/>
                  </a:lnTo>
                  <a:lnTo>
                    <a:pt x="5821553" y="3836670"/>
                  </a:lnTo>
                  <a:lnTo>
                    <a:pt x="5819267" y="3615944"/>
                  </a:lnTo>
                  <a:cubicBezTo>
                    <a:pt x="5805932" y="2458339"/>
                    <a:pt x="5767959" y="1160145"/>
                    <a:pt x="5765673" y="254"/>
                  </a:cubicBezTo>
                  <a:close/>
                </a:path>
              </a:pathLst>
            </a:custGeom>
            <a:blipFill>
              <a:blip r:embed="rId16"/>
              <a:stretch>
                <a:fillRect l="0" t="-3020" r="0" b="-302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081805" y="6400333"/>
            <a:ext cx="4339542" cy="2910878"/>
            <a:chOff x="0" y="0"/>
            <a:chExt cx="5786056" cy="38811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6247" cy="3881120"/>
            </a:xfrm>
            <a:custGeom>
              <a:avLst/>
              <a:gdLst/>
              <a:ahLst/>
              <a:cxnLst/>
              <a:rect r="r" b="b" t="t" l="l"/>
              <a:pathLst>
                <a:path h="3881120" w="5786247">
                  <a:moveTo>
                    <a:pt x="2750185" y="0"/>
                  </a:moveTo>
                  <a:lnTo>
                    <a:pt x="2317496" y="2286"/>
                  </a:lnTo>
                  <a:cubicBezTo>
                    <a:pt x="1556893" y="6731"/>
                    <a:pt x="798576" y="24511"/>
                    <a:pt x="37973" y="28956"/>
                  </a:cubicBezTo>
                  <a:cubicBezTo>
                    <a:pt x="35687" y="499618"/>
                    <a:pt x="24638" y="970280"/>
                    <a:pt x="15621" y="1438656"/>
                  </a:cubicBezTo>
                  <a:lnTo>
                    <a:pt x="0" y="2348738"/>
                  </a:lnTo>
                  <a:lnTo>
                    <a:pt x="0" y="2482596"/>
                  </a:lnTo>
                  <a:lnTo>
                    <a:pt x="53594" y="3861054"/>
                  </a:lnTo>
                  <a:cubicBezTo>
                    <a:pt x="544957" y="3862705"/>
                    <a:pt x="1036320" y="3873500"/>
                    <a:pt x="1527556" y="3881120"/>
                  </a:cubicBezTo>
                  <a:lnTo>
                    <a:pt x="2266823" y="3881120"/>
                  </a:lnTo>
                  <a:lnTo>
                    <a:pt x="2542921" y="3869944"/>
                  </a:lnTo>
                  <a:cubicBezTo>
                    <a:pt x="3011297" y="3856609"/>
                    <a:pt x="3481959" y="3861053"/>
                    <a:pt x="3950462" y="3858768"/>
                  </a:cubicBezTo>
                  <a:lnTo>
                    <a:pt x="5786247" y="3845433"/>
                  </a:lnTo>
                  <a:lnTo>
                    <a:pt x="5786247" y="2384425"/>
                  </a:lnTo>
                  <a:cubicBezTo>
                    <a:pt x="5770626" y="2239391"/>
                    <a:pt x="5759450" y="2098929"/>
                    <a:pt x="5752846" y="1956181"/>
                  </a:cubicBezTo>
                  <a:cubicBezTo>
                    <a:pt x="5737225" y="1666240"/>
                    <a:pt x="5732780" y="1376299"/>
                    <a:pt x="5730494" y="1086231"/>
                  </a:cubicBezTo>
                  <a:lnTo>
                    <a:pt x="5726049" y="71374"/>
                  </a:lnTo>
                  <a:lnTo>
                    <a:pt x="5618733" y="71755"/>
                  </a:lnTo>
                  <a:cubicBezTo>
                    <a:pt x="5382386" y="71755"/>
                    <a:pt x="5146039" y="65659"/>
                    <a:pt x="4909693" y="57912"/>
                  </a:cubicBezTo>
                  <a:cubicBezTo>
                    <a:pt x="4478909" y="44577"/>
                    <a:pt x="4046220" y="17780"/>
                    <a:pt x="3615690" y="8890"/>
                  </a:cubicBezTo>
                  <a:cubicBezTo>
                    <a:pt x="3328670" y="3048"/>
                    <a:pt x="3041650" y="0"/>
                    <a:pt x="2754630" y="0"/>
                  </a:cubicBezTo>
                  <a:close/>
                </a:path>
              </a:pathLst>
            </a:custGeom>
            <a:blipFill>
              <a:blip r:embed="rId17"/>
              <a:stretch>
                <a:fillRect l="0" t="-333" r="0" b="-333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074809" y="841408"/>
            <a:ext cx="8138382" cy="139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6199">
                <a:solidFill>
                  <a:srgbClr val="FFFFFF"/>
                </a:solidFill>
                <a:latin typeface="Cooper Hewitt Bold"/>
              </a:rPr>
              <a:t>PROGRAM KERJA MPK</a:t>
            </a:r>
          </a:p>
          <a:p>
            <a:pPr algn="ctr">
              <a:lnSpc>
                <a:spcPts val="3099"/>
              </a:lnSpc>
            </a:pPr>
          </a:p>
          <a:p>
            <a:pPr algn="ctr">
              <a:lnSpc>
                <a:spcPts val="6196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D. Program Kerja Tambahan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88179" y="3686442"/>
            <a:ext cx="6296387" cy="46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0"/>
              </a:lnSpc>
            </a:pPr>
            <a:r>
              <a:rPr lang="en-US" sz="2778">
                <a:solidFill>
                  <a:srgbClr val="000000"/>
                </a:solidFill>
                <a:latin typeface="Open Sans Bold"/>
              </a:rPr>
              <a:t>BUSABAKA (Buka Bersama MPK)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195011"/>
            <a:ext cx="9683182" cy="1838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Kegiatan Buka Bersama bertujuan untuk meningkatkan rasa kebersamaan serta menjalin silaturahmi antara anggota MPK, Pengurus MPK dan pihak guru yang bersangkutan 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5120" y="4894116"/>
            <a:ext cx="9907295" cy="1774771"/>
          </a:xfrm>
          <a:custGeom>
            <a:avLst/>
            <a:gdLst/>
            <a:ahLst/>
            <a:cxnLst/>
            <a:rect r="r" b="b" t="t" l="l"/>
            <a:pathLst>
              <a:path h="1774771" w="9907295">
                <a:moveTo>
                  <a:pt x="0" y="0"/>
                </a:moveTo>
                <a:lnTo>
                  <a:pt x="9907296" y="0"/>
                </a:lnTo>
                <a:lnTo>
                  <a:pt x="9907296" y="1774772"/>
                </a:lnTo>
                <a:lnTo>
                  <a:pt x="0" y="1774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5444" y="3459575"/>
            <a:ext cx="8000019" cy="981075"/>
          </a:xfrm>
          <a:custGeom>
            <a:avLst/>
            <a:gdLst/>
            <a:ahLst/>
            <a:cxnLst/>
            <a:rect r="r" b="b" t="t" l="l"/>
            <a:pathLst>
              <a:path h="981075" w="8000019">
                <a:moveTo>
                  <a:pt x="0" y="0"/>
                </a:moveTo>
                <a:lnTo>
                  <a:pt x="8000019" y="0"/>
                </a:lnTo>
                <a:lnTo>
                  <a:pt x="8000019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68385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006520" y="3191685"/>
            <a:ext cx="4366317" cy="2877655"/>
            <a:chOff x="0" y="0"/>
            <a:chExt cx="5821756" cy="383687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21553" cy="3837051"/>
            </a:xfrm>
            <a:custGeom>
              <a:avLst/>
              <a:gdLst/>
              <a:ahLst/>
              <a:cxnLst/>
              <a:rect r="r" b="b" t="t" l="l"/>
              <a:pathLst>
                <a:path h="3837051" w="5821553">
                  <a:moveTo>
                    <a:pt x="2344293" y="0"/>
                  </a:moveTo>
                  <a:cubicBezTo>
                    <a:pt x="1563624" y="31242"/>
                    <a:pt x="782955" y="93726"/>
                    <a:pt x="0" y="98171"/>
                  </a:cubicBezTo>
                  <a:cubicBezTo>
                    <a:pt x="4445" y="720471"/>
                    <a:pt x="35687" y="1483360"/>
                    <a:pt x="69088" y="2105660"/>
                  </a:cubicBezTo>
                  <a:cubicBezTo>
                    <a:pt x="98044" y="2667762"/>
                    <a:pt x="127127" y="3229864"/>
                    <a:pt x="133731" y="3794252"/>
                  </a:cubicBezTo>
                  <a:lnTo>
                    <a:pt x="1286891" y="3780917"/>
                  </a:lnTo>
                  <a:cubicBezTo>
                    <a:pt x="1800987" y="3772916"/>
                    <a:pt x="2315210" y="3765042"/>
                    <a:pt x="2829306" y="3765042"/>
                  </a:cubicBezTo>
                  <a:cubicBezTo>
                    <a:pt x="3180588" y="3765042"/>
                    <a:pt x="3531870" y="3768725"/>
                    <a:pt x="3883152" y="3778758"/>
                  </a:cubicBezTo>
                  <a:cubicBezTo>
                    <a:pt x="4499483" y="3795776"/>
                    <a:pt x="5113782" y="3837051"/>
                    <a:pt x="5729986" y="3837051"/>
                  </a:cubicBezTo>
                  <a:cubicBezTo>
                    <a:pt x="5760466" y="3837051"/>
                    <a:pt x="5790946" y="3836924"/>
                    <a:pt x="5821553" y="3836797"/>
                  </a:cubicBezTo>
                  <a:lnTo>
                    <a:pt x="5821553" y="3836797"/>
                  </a:lnTo>
                  <a:lnTo>
                    <a:pt x="5821553" y="3836670"/>
                  </a:lnTo>
                  <a:lnTo>
                    <a:pt x="5819267" y="3615944"/>
                  </a:lnTo>
                  <a:cubicBezTo>
                    <a:pt x="5805932" y="2458339"/>
                    <a:pt x="5767959" y="1160145"/>
                    <a:pt x="5765673" y="254"/>
                  </a:cubicBezTo>
                  <a:close/>
                </a:path>
              </a:pathLst>
            </a:custGeom>
            <a:blipFill>
              <a:blip r:embed="rId16"/>
              <a:stretch>
                <a:fillRect l="0" t="-557" r="-3" b="-592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081805" y="6400333"/>
            <a:ext cx="4339542" cy="2910878"/>
            <a:chOff x="0" y="0"/>
            <a:chExt cx="5786056" cy="38811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6247" cy="3881120"/>
            </a:xfrm>
            <a:custGeom>
              <a:avLst/>
              <a:gdLst/>
              <a:ahLst/>
              <a:cxnLst/>
              <a:rect r="r" b="b" t="t" l="l"/>
              <a:pathLst>
                <a:path h="3881120" w="5786247">
                  <a:moveTo>
                    <a:pt x="2750058" y="0"/>
                  </a:moveTo>
                  <a:lnTo>
                    <a:pt x="2317496" y="2286"/>
                  </a:lnTo>
                  <a:cubicBezTo>
                    <a:pt x="1556893" y="6731"/>
                    <a:pt x="798576" y="24511"/>
                    <a:pt x="37973" y="28956"/>
                  </a:cubicBezTo>
                  <a:cubicBezTo>
                    <a:pt x="35687" y="499618"/>
                    <a:pt x="24638" y="970280"/>
                    <a:pt x="15621" y="1438656"/>
                  </a:cubicBezTo>
                  <a:lnTo>
                    <a:pt x="0" y="2348738"/>
                  </a:lnTo>
                  <a:lnTo>
                    <a:pt x="0" y="2482596"/>
                  </a:lnTo>
                  <a:lnTo>
                    <a:pt x="53594" y="3861054"/>
                  </a:lnTo>
                  <a:cubicBezTo>
                    <a:pt x="544957" y="3862705"/>
                    <a:pt x="1036193" y="3873500"/>
                    <a:pt x="1527556" y="3881120"/>
                  </a:cubicBezTo>
                  <a:lnTo>
                    <a:pt x="2266823" y="3881120"/>
                  </a:lnTo>
                  <a:lnTo>
                    <a:pt x="2542921" y="3869944"/>
                  </a:lnTo>
                  <a:cubicBezTo>
                    <a:pt x="3011297" y="3856609"/>
                    <a:pt x="3481959" y="3861053"/>
                    <a:pt x="3950462" y="3858768"/>
                  </a:cubicBezTo>
                  <a:lnTo>
                    <a:pt x="5786247" y="3845433"/>
                  </a:lnTo>
                  <a:lnTo>
                    <a:pt x="5786247" y="2384425"/>
                  </a:lnTo>
                  <a:cubicBezTo>
                    <a:pt x="5770626" y="2239391"/>
                    <a:pt x="5759450" y="2098929"/>
                    <a:pt x="5752846" y="1956181"/>
                  </a:cubicBezTo>
                  <a:lnTo>
                    <a:pt x="5752846" y="1956181"/>
                  </a:lnTo>
                  <a:cubicBezTo>
                    <a:pt x="5737225" y="1666240"/>
                    <a:pt x="5732780" y="1376299"/>
                    <a:pt x="5730494" y="1086231"/>
                  </a:cubicBezTo>
                  <a:lnTo>
                    <a:pt x="5726049" y="71374"/>
                  </a:lnTo>
                  <a:lnTo>
                    <a:pt x="5618733" y="71755"/>
                  </a:lnTo>
                  <a:cubicBezTo>
                    <a:pt x="5382386" y="71755"/>
                    <a:pt x="5146039" y="65659"/>
                    <a:pt x="4909693" y="57912"/>
                  </a:cubicBezTo>
                  <a:cubicBezTo>
                    <a:pt x="4478909" y="44577"/>
                    <a:pt x="4046220" y="17907"/>
                    <a:pt x="3615690" y="8890"/>
                  </a:cubicBezTo>
                  <a:cubicBezTo>
                    <a:pt x="3330194" y="3048"/>
                    <a:pt x="3044698" y="0"/>
                    <a:pt x="2759329" y="0"/>
                  </a:cubicBezTo>
                  <a:close/>
                </a:path>
              </a:pathLst>
            </a:custGeom>
            <a:blipFill>
              <a:blip r:embed="rId17"/>
              <a:stretch>
                <a:fillRect l="-414" t="0" r="-584" b="-1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042002" y="841408"/>
            <a:ext cx="8203490" cy="139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6199">
                <a:solidFill>
                  <a:srgbClr val="FFFFFF"/>
                </a:solidFill>
                <a:latin typeface="Cooper Hewitt Bold"/>
              </a:rPr>
              <a:t>PROGRAM KERJA MPK</a:t>
            </a:r>
          </a:p>
          <a:p>
            <a:pPr algn="ctr">
              <a:lnSpc>
                <a:spcPts val="3099"/>
              </a:lnSpc>
            </a:pPr>
          </a:p>
          <a:p>
            <a:pPr algn="ctr">
              <a:lnSpc>
                <a:spcPts val="6196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D. Program Kerja Tambahan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195011"/>
            <a:ext cx="9613716" cy="91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Meningkatkan Ukhuwah, dan kekeluargaan dari Pengurus MPK dan anggota MPK.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73779" y="3686442"/>
            <a:ext cx="1125312" cy="485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0"/>
              </a:lnSpc>
            </a:pPr>
            <a:r>
              <a:rPr lang="en-US" sz="2778">
                <a:solidFill>
                  <a:srgbClr val="000000"/>
                </a:solidFill>
                <a:latin typeface="Open Sans Bold"/>
              </a:rPr>
              <a:t>Rihlah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7546438"/>
            <a:ext cx="18414997" cy="2803522"/>
          </a:xfrm>
          <a:custGeom>
            <a:avLst/>
            <a:gdLst/>
            <a:ahLst/>
            <a:cxnLst/>
            <a:rect r="r" b="b" t="t" l="l"/>
            <a:pathLst>
              <a:path h="2803522" w="18414997">
                <a:moveTo>
                  <a:pt x="0" y="0"/>
                </a:moveTo>
                <a:lnTo>
                  <a:pt x="18414997" y="0"/>
                </a:lnTo>
                <a:lnTo>
                  <a:pt x="18414997" y="2803522"/>
                </a:lnTo>
                <a:lnTo>
                  <a:pt x="0" y="2803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34723" y="100750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0" y="0"/>
                </a:lnTo>
                <a:lnTo>
                  <a:pt x="429120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34723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0" y="0"/>
                </a:lnTo>
                <a:lnTo>
                  <a:pt x="429120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34723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0" y="0"/>
                </a:lnTo>
                <a:lnTo>
                  <a:pt x="429120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3421" y="759724"/>
            <a:ext cx="800100" cy="790575"/>
          </a:xfrm>
          <a:custGeom>
            <a:avLst/>
            <a:gdLst/>
            <a:ahLst/>
            <a:cxnLst/>
            <a:rect r="r" b="b" t="t" l="l"/>
            <a:pathLst>
              <a:path h="790575" w="800100">
                <a:moveTo>
                  <a:pt x="0" y="0"/>
                </a:moveTo>
                <a:lnTo>
                  <a:pt x="800100" y="0"/>
                </a:lnTo>
                <a:lnTo>
                  <a:pt x="800100" y="790575"/>
                </a:lnTo>
                <a:lnTo>
                  <a:pt x="0" y="7905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34951" y="3490093"/>
            <a:ext cx="9018146" cy="1199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4"/>
              </a:lnSpc>
            </a:pPr>
            <a:r>
              <a:rPr lang="en-US" sz="6188">
                <a:solidFill>
                  <a:srgbClr val="000000"/>
                </a:solidFill>
                <a:latin typeface="Cooper Hewitt Bold"/>
              </a:rPr>
              <a:t>PROGRAM KERJA KOMISI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06130" y="4857883"/>
            <a:ext cx="8275787" cy="1146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6"/>
              </a:lnSpc>
            </a:pPr>
            <a:r>
              <a:rPr lang="en-US" sz="3188">
                <a:solidFill>
                  <a:srgbClr val="000000"/>
                </a:solidFill>
                <a:latin typeface="Cooper Hewitt Bold"/>
              </a:rPr>
              <a:t>MAJELIS PERMUSYAWARATAN KELAS (MPK) SMK NEGERI 1 CIMAHI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19515" y="5945295"/>
            <a:ext cx="3648866" cy="48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4"/>
              </a:lnSpc>
            </a:pPr>
            <a:r>
              <a:rPr lang="en-US" sz="2489">
                <a:solidFill>
                  <a:srgbClr val="000000"/>
                </a:solidFill>
                <a:latin typeface="Cooper Hewitt"/>
              </a:rPr>
              <a:t>MASA SIDANG 2023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89973" y="855316"/>
            <a:ext cx="3517144" cy="45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228">
                <a:solidFill>
                  <a:srgbClr val="000000"/>
                </a:solidFill>
                <a:latin typeface="Cooper Hewitt Bold"/>
              </a:rPr>
              <a:t>MPK SMK NEGERI 1 CIMAHI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18938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80003" y="4025989"/>
            <a:ext cx="14725145" cy="2609850"/>
          </a:xfrm>
          <a:custGeom>
            <a:avLst/>
            <a:gdLst/>
            <a:ahLst/>
            <a:cxnLst/>
            <a:rect r="r" b="b" t="t" l="l"/>
            <a:pathLst>
              <a:path h="2609850" w="14725145">
                <a:moveTo>
                  <a:pt x="0" y="0"/>
                </a:moveTo>
                <a:lnTo>
                  <a:pt x="14725146" y="0"/>
                </a:lnTo>
                <a:lnTo>
                  <a:pt x="14725146" y="2609850"/>
                </a:lnTo>
                <a:lnTo>
                  <a:pt x="0" y="26098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525" y="8037414"/>
            <a:ext cx="2581275" cy="2249586"/>
          </a:xfrm>
          <a:custGeom>
            <a:avLst/>
            <a:gdLst/>
            <a:ahLst/>
            <a:cxnLst/>
            <a:rect r="r" b="b" t="t" l="l"/>
            <a:pathLst>
              <a:path h="2249586" w="2581275">
                <a:moveTo>
                  <a:pt x="0" y="0"/>
                </a:moveTo>
                <a:lnTo>
                  <a:pt x="2581275" y="0"/>
                </a:lnTo>
                <a:lnTo>
                  <a:pt x="2581275" y="2249586"/>
                </a:lnTo>
                <a:lnTo>
                  <a:pt x="0" y="22495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839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94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51316" y="7014439"/>
            <a:ext cx="3114675" cy="3272561"/>
          </a:xfrm>
          <a:custGeom>
            <a:avLst/>
            <a:gdLst/>
            <a:ahLst/>
            <a:cxnLst/>
            <a:rect r="r" b="b" t="t" l="l"/>
            <a:pathLst>
              <a:path h="3272561" w="3114675">
                <a:moveTo>
                  <a:pt x="0" y="0"/>
                </a:moveTo>
                <a:lnTo>
                  <a:pt x="3114675" y="0"/>
                </a:lnTo>
                <a:lnTo>
                  <a:pt x="3114675" y="3272561"/>
                </a:lnTo>
                <a:lnTo>
                  <a:pt x="0" y="32725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-1322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19147" y="3655685"/>
            <a:ext cx="1466850" cy="1590675"/>
          </a:xfrm>
          <a:custGeom>
            <a:avLst/>
            <a:gdLst/>
            <a:ahLst/>
            <a:cxnLst/>
            <a:rect r="r" b="b" t="t" l="l"/>
            <a:pathLst>
              <a:path h="1590675" w="1466850">
                <a:moveTo>
                  <a:pt x="0" y="0"/>
                </a:moveTo>
                <a:lnTo>
                  <a:pt x="1466850" y="0"/>
                </a:lnTo>
                <a:lnTo>
                  <a:pt x="1466850" y="1590675"/>
                </a:lnTo>
                <a:lnTo>
                  <a:pt x="0" y="15906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160809" y="583435"/>
            <a:ext cx="3966210" cy="1513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Cooper Hewitt Bold"/>
              </a:rPr>
              <a:t>KOMISI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86176" y="4659688"/>
            <a:ext cx="11512801" cy="91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 Mengawasi Sekretariat Bidang 1 mengenai </a:t>
            </a:r>
          </a:p>
          <a:p>
            <a:pPr algn="ctr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Pembinaan keimanan dan ketakwaan kepada Tuhan Yang Maha Esa. 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1158" y="4886430"/>
            <a:ext cx="9391412" cy="3038475"/>
          </a:xfrm>
          <a:custGeom>
            <a:avLst/>
            <a:gdLst/>
            <a:ahLst/>
            <a:cxnLst/>
            <a:rect r="r" b="b" t="t" l="l"/>
            <a:pathLst>
              <a:path h="3038475" w="9391412">
                <a:moveTo>
                  <a:pt x="0" y="0"/>
                </a:moveTo>
                <a:lnTo>
                  <a:pt x="9391412" y="0"/>
                </a:lnTo>
                <a:lnTo>
                  <a:pt x="9391412" y="3038475"/>
                </a:lnTo>
                <a:lnTo>
                  <a:pt x="0" y="303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6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1358" y="3715560"/>
            <a:ext cx="5266687" cy="981075"/>
          </a:xfrm>
          <a:custGeom>
            <a:avLst/>
            <a:gdLst/>
            <a:ahLst/>
            <a:cxnLst/>
            <a:rect r="r" b="b" t="t" l="l"/>
            <a:pathLst>
              <a:path h="981075" w="5266687">
                <a:moveTo>
                  <a:pt x="0" y="0"/>
                </a:moveTo>
                <a:lnTo>
                  <a:pt x="5266687" y="0"/>
                </a:lnTo>
                <a:lnTo>
                  <a:pt x="5266687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91346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43052" y="3068345"/>
            <a:ext cx="2872626" cy="5871477"/>
          </a:xfrm>
          <a:custGeom>
            <a:avLst/>
            <a:gdLst/>
            <a:ahLst/>
            <a:cxnLst/>
            <a:rect r="r" b="b" t="t" l="l"/>
            <a:pathLst>
              <a:path h="5871477" w="2872626">
                <a:moveTo>
                  <a:pt x="0" y="0"/>
                </a:moveTo>
                <a:lnTo>
                  <a:pt x="2872626" y="0"/>
                </a:lnTo>
                <a:lnTo>
                  <a:pt x="2872626" y="5871477"/>
                </a:lnTo>
                <a:lnTo>
                  <a:pt x="0" y="587147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4894309" y="3218088"/>
            <a:ext cx="2575951" cy="5582164"/>
            <a:chOff x="0" y="0"/>
            <a:chExt cx="3434601" cy="744288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36493" cy="7442835"/>
            </a:xfrm>
            <a:custGeom>
              <a:avLst/>
              <a:gdLst/>
              <a:ahLst/>
              <a:cxnLst/>
              <a:rect r="r" b="b" t="t" l="l"/>
              <a:pathLst>
                <a:path h="7442835" w="3436493">
                  <a:moveTo>
                    <a:pt x="319786" y="0"/>
                  </a:moveTo>
                  <a:cubicBezTo>
                    <a:pt x="143383" y="0"/>
                    <a:pt x="0" y="143383"/>
                    <a:pt x="0" y="319786"/>
                  </a:cubicBezTo>
                  <a:lnTo>
                    <a:pt x="0" y="7123049"/>
                  </a:lnTo>
                  <a:cubicBezTo>
                    <a:pt x="0" y="7299325"/>
                    <a:pt x="143256" y="7442708"/>
                    <a:pt x="319532" y="7442835"/>
                  </a:cubicBezTo>
                  <a:lnTo>
                    <a:pt x="3115056" y="7442835"/>
                  </a:lnTo>
                  <a:cubicBezTo>
                    <a:pt x="3291332" y="7442708"/>
                    <a:pt x="3434588" y="7299325"/>
                    <a:pt x="3434588" y="7123049"/>
                  </a:cubicBezTo>
                  <a:lnTo>
                    <a:pt x="3434588" y="319786"/>
                  </a:lnTo>
                  <a:cubicBezTo>
                    <a:pt x="3436493" y="143383"/>
                    <a:pt x="3293110" y="0"/>
                    <a:pt x="3114802" y="0"/>
                  </a:cubicBezTo>
                  <a:lnTo>
                    <a:pt x="2700020" y="0"/>
                  </a:lnTo>
                  <a:lnTo>
                    <a:pt x="2700020" y="87249"/>
                  </a:lnTo>
                  <a:cubicBezTo>
                    <a:pt x="2700020" y="186055"/>
                    <a:pt x="2618613" y="267462"/>
                    <a:pt x="2519807" y="267462"/>
                  </a:cubicBezTo>
                  <a:lnTo>
                    <a:pt x="918718" y="267462"/>
                  </a:lnTo>
                  <a:cubicBezTo>
                    <a:pt x="819912" y="267462"/>
                    <a:pt x="738505" y="186055"/>
                    <a:pt x="738505" y="87249"/>
                  </a:cubicBezTo>
                  <a:lnTo>
                    <a:pt x="738505" y="0"/>
                  </a:lnTo>
                  <a:close/>
                </a:path>
              </a:pathLst>
            </a:custGeom>
            <a:blipFill>
              <a:blip r:embed="rId18"/>
              <a:stretch>
                <a:fillRect l="-10816" t="0" r="-10816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515095" y="4891192"/>
            <a:ext cx="3964315" cy="2229707"/>
            <a:chOff x="0" y="0"/>
            <a:chExt cx="5285753" cy="29729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285740" cy="2972943"/>
            </a:xfrm>
            <a:custGeom>
              <a:avLst/>
              <a:gdLst/>
              <a:ahLst/>
              <a:cxnLst/>
              <a:rect r="r" b="b" t="t" l="l"/>
              <a:pathLst>
                <a:path h="2972943" w="5285740">
                  <a:moveTo>
                    <a:pt x="246253" y="0"/>
                  </a:moveTo>
                  <a:cubicBezTo>
                    <a:pt x="109982" y="0"/>
                    <a:pt x="0" y="109982"/>
                    <a:pt x="0" y="246253"/>
                  </a:cubicBezTo>
                  <a:lnTo>
                    <a:pt x="0" y="2727325"/>
                  </a:lnTo>
                  <a:cubicBezTo>
                    <a:pt x="0" y="2863088"/>
                    <a:pt x="109982" y="2972943"/>
                    <a:pt x="245110" y="2972943"/>
                  </a:cubicBezTo>
                  <a:cubicBezTo>
                    <a:pt x="245491" y="2972943"/>
                    <a:pt x="245872" y="2972943"/>
                    <a:pt x="246253" y="2972943"/>
                  </a:cubicBezTo>
                  <a:lnTo>
                    <a:pt x="5039487" y="2972943"/>
                  </a:lnTo>
                  <a:cubicBezTo>
                    <a:pt x="5175631" y="2972943"/>
                    <a:pt x="5285740" y="2862961"/>
                    <a:pt x="5285740" y="2726690"/>
                  </a:cubicBezTo>
                  <a:lnTo>
                    <a:pt x="5285740" y="246253"/>
                  </a:lnTo>
                  <a:cubicBezTo>
                    <a:pt x="5285740" y="109982"/>
                    <a:pt x="5175758" y="0"/>
                    <a:pt x="5039487" y="0"/>
                  </a:cubicBezTo>
                  <a:close/>
                </a:path>
              </a:pathLst>
            </a:custGeom>
            <a:blipFill>
              <a:blip r:embed="rId19"/>
              <a:stretch>
                <a:fillRect l="0" t="-16456" r="0" b="-16456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5702294" y="373799"/>
            <a:ext cx="6883384" cy="129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Cooper Hewitt Bold"/>
              </a:rPr>
              <a:t>PROKER KOMISI 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73928" y="2136381"/>
            <a:ext cx="3984098" cy="43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 Program Kerja Mingguan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1840" y="3940664"/>
            <a:ext cx="4143661" cy="46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LiQa (Literasi dan Qara’a)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471" y="5007455"/>
            <a:ext cx="8526399" cy="273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Pengurus dan anggota MPK serta calon anggota MPK membaca Al-Qur’an atau buku selama 15 menit, sebelum memulai kegiatan kumpul rutin MPK. Lalu memposting poster ke instagram tentang salah satu kutipan ayat pada hari yang telah ditentukan.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1149" y="4886430"/>
            <a:ext cx="10553471" cy="3781425"/>
          </a:xfrm>
          <a:custGeom>
            <a:avLst/>
            <a:gdLst/>
            <a:ahLst/>
            <a:cxnLst/>
            <a:rect r="r" b="b" t="t" l="l"/>
            <a:pathLst>
              <a:path h="3781425" w="10553471">
                <a:moveTo>
                  <a:pt x="0" y="0"/>
                </a:moveTo>
                <a:lnTo>
                  <a:pt x="10553471" y="0"/>
                </a:lnTo>
                <a:lnTo>
                  <a:pt x="10553471" y="3781425"/>
                </a:lnTo>
                <a:lnTo>
                  <a:pt x="0" y="3781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6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1177" y="3715560"/>
            <a:ext cx="2742933" cy="981075"/>
          </a:xfrm>
          <a:custGeom>
            <a:avLst/>
            <a:gdLst/>
            <a:ahLst/>
            <a:cxnLst/>
            <a:rect r="r" b="b" t="t" l="l"/>
            <a:pathLst>
              <a:path h="981075" w="2742933">
                <a:moveTo>
                  <a:pt x="0" y="0"/>
                </a:moveTo>
                <a:lnTo>
                  <a:pt x="2742933" y="0"/>
                </a:lnTo>
                <a:lnTo>
                  <a:pt x="2742933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91346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006520" y="3191685"/>
            <a:ext cx="4366317" cy="2877417"/>
            <a:chOff x="0" y="0"/>
            <a:chExt cx="5821756" cy="38365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21553" cy="3836797"/>
            </a:xfrm>
            <a:custGeom>
              <a:avLst/>
              <a:gdLst/>
              <a:ahLst/>
              <a:cxnLst/>
              <a:rect r="r" b="b" t="t" l="l"/>
              <a:pathLst>
                <a:path h="3836797" w="5821553">
                  <a:moveTo>
                    <a:pt x="2344293" y="0"/>
                  </a:moveTo>
                  <a:cubicBezTo>
                    <a:pt x="1563624" y="31242"/>
                    <a:pt x="782955" y="93726"/>
                    <a:pt x="0" y="98171"/>
                  </a:cubicBezTo>
                  <a:cubicBezTo>
                    <a:pt x="4445" y="720471"/>
                    <a:pt x="35687" y="1483360"/>
                    <a:pt x="69088" y="2105660"/>
                  </a:cubicBezTo>
                  <a:cubicBezTo>
                    <a:pt x="98044" y="2667762"/>
                    <a:pt x="127127" y="3229864"/>
                    <a:pt x="133731" y="3794252"/>
                  </a:cubicBezTo>
                  <a:lnTo>
                    <a:pt x="1286891" y="3780917"/>
                  </a:lnTo>
                  <a:cubicBezTo>
                    <a:pt x="1800987" y="3772916"/>
                    <a:pt x="2315210" y="3765042"/>
                    <a:pt x="2829306" y="3765042"/>
                  </a:cubicBezTo>
                  <a:cubicBezTo>
                    <a:pt x="3180588" y="3765042"/>
                    <a:pt x="3531870" y="3768725"/>
                    <a:pt x="3883152" y="3778758"/>
                  </a:cubicBezTo>
                  <a:cubicBezTo>
                    <a:pt x="4468114" y="3794887"/>
                    <a:pt x="5051298" y="3832987"/>
                    <a:pt x="5636006" y="3836797"/>
                  </a:cubicBezTo>
                  <a:lnTo>
                    <a:pt x="5821553" y="3836797"/>
                  </a:lnTo>
                  <a:lnTo>
                    <a:pt x="5819267" y="3615944"/>
                  </a:lnTo>
                  <a:cubicBezTo>
                    <a:pt x="5805932" y="2458339"/>
                    <a:pt x="5767959" y="1160145"/>
                    <a:pt x="5765673" y="254"/>
                  </a:cubicBezTo>
                  <a:close/>
                </a:path>
              </a:pathLst>
            </a:custGeom>
            <a:blipFill>
              <a:blip r:embed="rId16"/>
              <a:stretch>
                <a:fillRect l="-445" t="0" r="-445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081805" y="6400333"/>
            <a:ext cx="4339542" cy="2910878"/>
            <a:chOff x="0" y="0"/>
            <a:chExt cx="5786056" cy="38811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6247" cy="3881120"/>
            </a:xfrm>
            <a:custGeom>
              <a:avLst/>
              <a:gdLst/>
              <a:ahLst/>
              <a:cxnLst/>
              <a:rect r="r" b="b" t="t" l="l"/>
              <a:pathLst>
                <a:path h="3881120" w="5786247">
                  <a:moveTo>
                    <a:pt x="2750058" y="0"/>
                  </a:moveTo>
                  <a:lnTo>
                    <a:pt x="2317496" y="2286"/>
                  </a:lnTo>
                  <a:cubicBezTo>
                    <a:pt x="1556893" y="6731"/>
                    <a:pt x="798576" y="24511"/>
                    <a:pt x="37973" y="28956"/>
                  </a:cubicBezTo>
                  <a:cubicBezTo>
                    <a:pt x="35687" y="499618"/>
                    <a:pt x="24638" y="970280"/>
                    <a:pt x="15621" y="1438656"/>
                  </a:cubicBezTo>
                  <a:lnTo>
                    <a:pt x="0" y="2348738"/>
                  </a:lnTo>
                  <a:lnTo>
                    <a:pt x="0" y="2482596"/>
                  </a:lnTo>
                  <a:lnTo>
                    <a:pt x="53594" y="3861054"/>
                  </a:lnTo>
                  <a:cubicBezTo>
                    <a:pt x="544957" y="3862705"/>
                    <a:pt x="1036320" y="3873500"/>
                    <a:pt x="1527683" y="3881120"/>
                  </a:cubicBezTo>
                  <a:lnTo>
                    <a:pt x="2266823" y="3881120"/>
                  </a:lnTo>
                  <a:lnTo>
                    <a:pt x="2542921" y="3869944"/>
                  </a:lnTo>
                  <a:cubicBezTo>
                    <a:pt x="3011297" y="3856609"/>
                    <a:pt x="3481959" y="3861053"/>
                    <a:pt x="3950462" y="3858768"/>
                  </a:cubicBezTo>
                  <a:lnTo>
                    <a:pt x="5786247" y="3845433"/>
                  </a:lnTo>
                  <a:lnTo>
                    <a:pt x="5786247" y="2384425"/>
                  </a:lnTo>
                  <a:cubicBezTo>
                    <a:pt x="5770626" y="2239391"/>
                    <a:pt x="5759450" y="2098929"/>
                    <a:pt x="5752846" y="1956181"/>
                  </a:cubicBezTo>
                  <a:cubicBezTo>
                    <a:pt x="5737225" y="1666240"/>
                    <a:pt x="5732780" y="1376299"/>
                    <a:pt x="5730494" y="1086231"/>
                  </a:cubicBezTo>
                  <a:lnTo>
                    <a:pt x="5726049" y="71374"/>
                  </a:lnTo>
                  <a:lnTo>
                    <a:pt x="5618733" y="71755"/>
                  </a:lnTo>
                  <a:cubicBezTo>
                    <a:pt x="5382386" y="71755"/>
                    <a:pt x="5146039" y="65659"/>
                    <a:pt x="4909693" y="57912"/>
                  </a:cubicBezTo>
                  <a:cubicBezTo>
                    <a:pt x="4478909" y="44577"/>
                    <a:pt x="4046220" y="17780"/>
                    <a:pt x="3615690" y="8890"/>
                  </a:cubicBezTo>
                  <a:cubicBezTo>
                    <a:pt x="3330321" y="3048"/>
                    <a:pt x="3044825" y="0"/>
                    <a:pt x="2759456" y="0"/>
                  </a:cubicBezTo>
                  <a:close/>
                </a:path>
              </a:pathLst>
            </a:custGeom>
            <a:blipFill>
              <a:blip r:embed="rId17"/>
              <a:stretch>
                <a:fillRect l="-17163" t="0" r="-17163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141752" y="5816213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28732" y="7187813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702294" y="373799"/>
            <a:ext cx="6883384" cy="129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Cooper Hewitt Bold"/>
              </a:rPr>
              <a:t>PROKER KOMISI 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77357" y="2136381"/>
            <a:ext cx="3733257" cy="43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 Program Kerja Bulanan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4757" y="5153835"/>
            <a:ext cx="9794662" cy="273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Kegiatan yang bertujuan untuk :</a:t>
            </a:r>
          </a:p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Meningkatkan keimanan dan ketakwaan serta menambah pengetahuan mengenai agama islam dan</a:t>
            </a:r>
          </a:p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isinya.</a:t>
            </a:r>
          </a:p>
          <a:p>
            <a:pPr>
              <a:lnSpc>
                <a:spcPts val="3600"/>
              </a:lnSpc>
            </a:pPr>
            <a:r>
              <a:rPr lang="en-US" sz="2599" spc="23">
                <a:solidFill>
                  <a:srgbClr val="000000"/>
                </a:solidFill>
                <a:latin typeface="Open Sans Bold"/>
              </a:rPr>
              <a:t>Meningkatkan silaturahmi dan ukhuwah antar sesama Pengurus dan </a:t>
            </a:r>
            <a:r>
              <a:rPr lang="en-US" sz="2599" spc="23">
                <a:solidFill>
                  <a:srgbClr val="000000"/>
                </a:solidFill>
                <a:latin typeface="Open Sans Bold"/>
              </a:rPr>
              <a:t>anggota MPK serta calon anggota MPK.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1752" y="3940664"/>
            <a:ext cx="1921621" cy="46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TA'LIM MPK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1149" y="4886430"/>
            <a:ext cx="10553471" cy="3781425"/>
          </a:xfrm>
          <a:custGeom>
            <a:avLst/>
            <a:gdLst/>
            <a:ahLst/>
            <a:cxnLst/>
            <a:rect r="r" b="b" t="t" l="l"/>
            <a:pathLst>
              <a:path h="3781425" w="10553471">
                <a:moveTo>
                  <a:pt x="0" y="0"/>
                </a:moveTo>
                <a:lnTo>
                  <a:pt x="10553471" y="0"/>
                </a:lnTo>
                <a:lnTo>
                  <a:pt x="10553471" y="3781425"/>
                </a:lnTo>
                <a:lnTo>
                  <a:pt x="0" y="3781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1301" y="3715560"/>
            <a:ext cx="3971401" cy="981075"/>
          </a:xfrm>
          <a:custGeom>
            <a:avLst/>
            <a:gdLst/>
            <a:ahLst/>
            <a:cxnLst/>
            <a:rect r="r" b="b" t="t" l="l"/>
            <a:pathLst>
              <a:path h="981075" w="3971401">
                <a:moveTo>
                  <a:pt x="0" y="0"/>
                </a:moveTo>
                <a:lnTo>
                  <a:pt x="3971401" y="0"/>
                </a:lnTo>
                <a:lnTo>
                  <a:pt x="3971401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91346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006520" y="3191685"/>
            <a:ext cx="4366317" cy="2877417"/>
            <a:chOff x="0" y="0"/>
            <a:chExt cx="5821756" cy="38365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21553" cy="3836797"/>
            </a:xfrm>
            <a:custGeom>
              <a:avLst/>
              <a:gdLst/>
              <a:ahLst/>
              <a:cxnLst/>
              <a:rect r="r" b="b" t="t" l="l"/>
              <a:pathLst>
                <a:path h="3836797" w="5821553">
                  <a:moveTo>
                    <a:pt x="2344293" y="0"/>
                  </a:moveTo>
                  <a:cubicBezTo>
                    <a:pt x="1563624" y="31242"/>
                    <a:pt x="782955" y="93726"/>
                    <a:pt x="0" y="98171"/>
                  </a:cubicBezTo>
                  <a:cubicBezTo>
                    <a:pt x="4445" y="720471"/>
                    <a:pt x="35687" y="1483360"/>
                    <a:pt x="69088" y="2105660"/>
                  </a:cubicBezTo>
                  <a:cubicBezTo>
                    <a:pt x="98044" y="2667762"/>
                    <a:pt x="127127" y="3229864"/>
                    <a:pt x="133731" y="3794252"/>
                  </a:cubicBezTo>
                  <a:lnTo>
                    <a:pt x="1286891" y="3780917"/>
                  </a:lnTo>
                  <a:cubicBezTo>
                    <a:pt x="1800987" y="3772916"/>
                    <a:pt x="2315210" y="3765042"/>
                    <a:pt x="2829306" y="3765042"/>
                  </a:cubicBezTo>
                  <a:cubicBezTo>
                    <a:pt x="3180588" y="3765042"/>
                    <a:pt x="3531870" y="3768725"/>
                    <a:pt x="3883152" y="3778758"/>
                  </a:cubicBezTo>
                  <a:cubicBezTo>
                    <a:pt x="4468114" y="3794887"/>
                    <a:pt x="5051298" y="3832987"/>
                    <a:pt x="5636006" y="3836797"/>
                  </a:cubicBezTo>
                  <a:lnTo>
                    <a:pt x="5821553" y="3836797"/>
                  </a:lnTo>
                  <a:lnTo>
                    <a:pt x="5819267" y="3615944"/>
                  </a:lnTo>
                  <a:cubicBezTo>
                    <a:pt x="5805932" y="2458339"/>
                    <a:pt x="5767959" y="1160145"/>
                    <a:pt x="5765673" y="254"/>
                  </a:cubicBezTo>
                  <a:close/>
                </a:path>
              </a:pathLst>
            </a:custGeom>
            <a:blipFill>
              <a:blip r:embed="rId16"/>
              <a:stretch>
                <a:fillRect l="-8583" t="0" r="-8662" b="6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081805" y="6400333"/>
            <a:ext cx="4339542" cy="2910878"/>
            <a:chOff x="0" y="0"/>
            <a:chExt cx="5786056" cy="38811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6247" cy="3881120"/>
            </a:xfrm>
            <a:custGeom>
              <a:avLst/>
              <a:gdLst/>
              <a:ahLst/>
              <a:cxnLst/>
              <a:rect r="r" b="b" t="t" l="l"/>
              <a:pathLst>
                <a:path h="3881120" w="5786247">
                  <a:moveTo>
                    <a:pt x="2750058" y="0"/>
                  </a:moveTo>
                  <a:lnTo>
                    <a:pt x="2317496" y="2286"/>
                  </a:lnTo>
                  <a:cubicBezTo>
                    <a:pt x="1556893" y="6731"/>
                    <a:pt x="798576" y="24511"/>
                    <a:pt x="37973" y="28956"/>
                  </a:cubicBezTo>
                  <a:cubicBezTo>
                    <a:pt x="35687" y="499618"/>
                    <a:pt x="24638" y="970280"/>
                    <a:pt x="15621" y="1438656"/>
                  </a:cubicBezTo>
                  <a:lnTo>
                    <a:pt x="0" y="2348738"/>
                  </a:lnTo>
                  <a:lnTo>
                    <a:pt x="0" y="2482596"/>
                  </a:lnTo>
                  <a:lnTo>
                    <a:pt x="53594" y="3861054"/>
                  </a:lnTo>
                  <a:cubicBezTo>
                    <a:pt x="544957" y="3862705"/>
                    <a:pt x="1036193" y="3873500"/>
                    <a:pt x="1527556" y="3881120"/>
                  </a:cubicBezTo>
                  <a:lnTo>
                    <a:pt x="2266823" y="3881120"/>
                  </a:lnTo>
                  <a:lnTo>
                    <a:pt x="2542921" y="3869944"/>
                  </a:lnTo>
                  <a:cubicBezTo>
                    <a:pt x="3011297" y="3856609"/>
                    <a:pt x="3481959" y="3861053"/>
                    <a:pt x="3950462" y="3858768"/>
                  </a:cubicBezTo>
                  <a:lnTo>
                    <a:pt x="5786247" y="3845433"/>
                  </a:lnTo>
                  <a:lnTo>
                    <a:pt x="5786247" y="2384425"/>
                  </a:lnTo>
                  <a:cubicBezTo>
                    <a:pt x="5770626" y="2239391"/>
                    <a:pt x="5759450" y="2098929"/>
                    <a:pt x="5752846" y="1956181"/>
                  </a:cubicBezTo>
                  <a:lnTo>
                    <a:pt x="5752846" y="1956181"/>
                  </a:lnTo>
                  <a:cubicBezTo>
                    <a:pt x="5737225" y="1666240"/>
                    <a:pt x="5732780" y="1376299"/>
                    <a:pt x="5730494" y="1086231"/>
                  </a:cubicBezTo>
                  <a:lnTo>
                    <a:pt x="5726049" y="71374"/>
                  </a:lnTo>
                  <a:lnTo>
                    <a:pt x="5618733" y="71755"/>
                  </a:lnTo>
                  <a:cubicBezTo>
                    <a:pt x="5382386" y="71755"/>
                    <a:pt x="5146039" y="65659"/>
                    <a:pt x="4909693" y="57912"/>
                  </a:cubicBezTo>
                  <a:cubicBezTo>
                    <a:pt x="4478909" y="44577"/>
                    <a:pt x="4046220" y="17907"/>
                    <a:pt x="3615690" y="8890"/>
                  </a:cubicBezTo>
                  <a:cubicBezTo>
                    <a:pt x="3330194" y="3048"/>
                    <a:pt x="3044698" y="0"/>
                    <a:pt x="2759329" y="0"/>
                  </a:cubicBezTo>
                  <a:close/>
                </a:path>
              </a:pathLst>
            </a:custGeom>
            <a:blipFill>
              <a:blip r:embed="rId17"/>
              <a:stretch>
                <a:fillRect l="-9727" t="0" r="-9775" b="-1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071582" y="5816213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28732" y="6730613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702294" y="373799"/>
            <a:ext cx="6883384" cy="129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Cooper Hewitt Bold"/>
              </a:rPr>
              <a:t>PROKER KOMISI 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77357" y="2136391"/>
            <a:ext cx="3733257" cy="43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 Program Kerja Bulanan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4757" y="5153835"/>
            <a:ext cx="9794091" cy="273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Kegiatan yang bertujuan untuk :</a:t>
            </a:r>
          </a:p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Meningkatkan keimanan dan ketakwaan serta</a:t>
            </a:r>
          </a:p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menambah pengetahuan mengenai agama islam.</a:t>
            </a:r>
          </a:p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Meningkatkan rasa kebersamaan dan silaturahmi antara Pengurus OSIS dan Pengurus MPK serta anggota</a:t>
            </a:r>
          </a:p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MPK.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2385" y="3940673"/>
            <a:ext cx="3078737" cy="46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TA'LIM OSKATUCHI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471" y="100750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7748" y="8823770"/>
            <a:ext cx="2581275" cy="1463231"/>
          </a:xfrm>
          <a:custGeom>
            <a:avLst/>
            <a:gdLst/>
            <a:ahLst/>
            <a:cxnLst/>
            <a:rect r="r" b="b" t="t" l="l"/>
            <a:pathLst>
              <a:path h="1463231" w="2581275">
                <a:moveTo>
                  <a:pt x="0" y="0"/>
                </a:moveTo>
                <a:lnTo>
                  <a:pt x="2581275" y="0"/>
                </a:lnTo>
                <a:lnTo>
                  <a:pt x="2581275" y="1463230"/>
                </a:lnTo>
                <a:lnTo>
                  <a:pt x="0" y="14632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6664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61177" y="7076970"/>
            <a:ext cx="2619375" cy="3210030"/>
          </a:xfrm>
          <a:custGeom>
            <a:avLst/>
            <a:gdLst/>
            <a:ahLst/>
            <a:cxnLst/>
            <a:rect r="r" b="b" t="t" l="l"/>
            <a:pathLst>
              <a:path h="3210030" w="2619375">
                <a:moveTo>
                  <a:pt x="0" y="0"/>
                </a:moveTo>
                <a:lnTo>
                  <a:pt x="2619375" y="0"/>
                </a:lnTo>
                <a:lnTo>
                  <a:pt x="2619375" y="3210030"/>
                </a:lnTo>
                <a:lnTo>
                  <a:pt x="0" y="32100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889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7748" y="1798682"/>
            <a:ext cx="1971675" cy="1876425"/>
          </a:xfrm>
          <a:custGeom>
            <a:avLst/>
            <a:gdLst/>
            <a:ahLst/>
            <a:cxnLst/>
            <a:rect r="r" b="b" t="t" l="l"/>
            <a:pathLst>
              <a:path h="1876425" w="1971675">
                <a:moveTo>
                  <a:pt x="0" y="0"/>
                </a:moveTo>
                <a:lnTo>
                  <a:pt x="1971675" y="0"/>
                </a:lnTo>
                <a:lnTo>
                  <a:pt x="1971675" y="1876425"/>
                </a:lnTo>
                <a:lnTo>
                  <a:pt x="0" y="18764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80003" y="4025989"/>
            <a:ext cx="14725145" cy="2609850"/>
          </a:xfrm>
          <a:custGeom>
            <a:avLst/>
            <a:gdLst/>
            <a:ahLst/>
            <a:cxnLst/>
            <a:rect r="r" b="b" t="t" l="l"/>
            <a:pathLst>
              <a:path h="2609850" w="14725145">
                <a:moveTo>
                  <a:pt x="0" y="0"/>
                </a:moveTo>
                <a:lnTo>
                  <a:pt x="14725146" y="0"/>
                </a:lnTo>
                <a:lnTo>
                  <a:pt x="14725146" y="2609850"/>
                </a:lnTo>
                <a:lnTo>
                  <a:pt x="0" y="26098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160809" y="628193"/>
            <a:ext cx="396621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Cooper Hewitt Bold"/>
              </a:rPr>
              <a:t>KOMISI 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20135" y="4659688"/>
            <a:ext cx="12247731" cy="91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 Mengawasi Sekretariat Bidang 2 mengenai </a:t>
            </a:r>
          </a:p>
          <a:p>
            <a:pPr algn="ctr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Pembinaan Budi Pekerti Luhur atau Akhlak Mulia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18938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86" y="2835164"/>
            <a:ext cx="16230429" cy="5438775"/>
          </a:xfrm>
          <a:custGeom>
            <a:avLst/>
            <a:gdLst/>
            <a:ahLst/>
            <a:cxnLst/>
            <a:rect r="r" b="b" t="t" l="l"/>
            <a:pathLst>
              <a:path h="5438775" w="16230429">
                <a:moveTo>
                  <a:pt x="0" y="0"/>
                </a:moveTo>
                <a:lnTo>
                  <a:pt x="16230428" y="0"/>
                </a:lnTo>
                <a:lnTo>
                  <a:pt x="16230428" y="5438775"/>
                </a:lnTo>
                <a:lnTo>
                  <a:pt x="0" y="54387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72465" y="7050167"/>
            <a:ext cx="1915535" cy="3236833"/>
          </a:xfrm>
          <a:custGeom>
            <a:avLst/>
            <a:gdLst/>
            <a:ahLst/>
            <a:cxnLst/>
            <a:rect r="r" b="b" t="t" l="l"/>
            <a:pathLst>
              <a:path h="3236833" w="1915535">
                <a:moveTo>
                  <a:pt x="0" y="0"/>
                </a:moveTo>
                <a:lnTo>
                  <a:pt x="1915535" y="0"/>
                </a:lnTo>
                <a:lnTo>
                  <a:pt x="1915535" y="3236833"/>
                </a:lnTo>
                <a:lnTo>
                  <a:pt x="0" y="32368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36246" b="-1005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69931" y="1028700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09327" y="473078"/>
            <a:ext cx="1469146" cy="1094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FFFFFF"/>
                </a:solidFill>
                <a:latin typeface="Cooper Hewitt Bold"/>
              </a:rPr>
              <a:t>MISI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2369" y="3116037"/>
            <a:ext cx="15050167" cy="523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1"/>
              </a:lnSpc>
            </a:pPr>
            <a:r>
              <a:rPr lang="en-US" sz="2599" spc="2">
                <a:solidFill>
                  <a:srgbClr val="000000"/>
                </a:solidFill>
                <a:latin typeface="Open Sans Light"/>
              </a:rPr>
              <a:t>1.</a:t>
            </a:r>
            <a:r>
              <a:rPr lang="en-US" sz="2599" spc="2">
                <a:solidFill>
                  <a:srgbClr val="000000"/>
                </a:solidFill>
                <a:latin typeface="Open Sans Bold"/>
              </a:rPr>
              <a:t>Meningkatkan iman dan taqwa terhadap Tuhan Yang Maha Esa dengan sebaik-baiknya</a:t>
            </a:r>
          </a:p>
          <a:p>
            <a:pPr algn="l">
              <a:lnSpc>
                <a:spcPts val="3751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melalui kegiatan keagamaan.</a:t>
            </a:r>
          </a:p>
          <a:p>
            <a:pPr algn="l">
              <a:lnSpc>
                <a:spcPts val="3751"/>
              </a:lnSpc>
            </a:pPr>
            <a:r>
              <a:rPr lang="en-US" sz="2599" spc="2">
                <a:solidFill>
                  <a:srgbClr val="000000"/>
                </a:solidFill>
                <a:latin typeface="Open Sans Light"/>
              </a:rPr>
              <a:t>2.</a:t>
            </a:r>
            <a:r>
              <a:rPr lang="en-US" sz="2599" spc="2">
                <a:solidFill>
                  <a:srgbClr val="000000"/>
                </a:solidFill>
                <a:latin typeface="Open Sans Bold"/>
              </a:rPr>
              <a:t>Menampung aspirasi dari seluruh warga SMK Negeri 1 Cimahi dengan mengembangkan</a:t>
            </a:r>
          </a:p>
          <a:p>
            <a:pPr algn="l">
              <a:lnSpc>
                <a:spcPts val="3751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media aspirasi agar tersalurkan dengan baik lalu diwujudkan sesuai kriteria.</a:t>
            </a:r>
          </a:p>
          <a:p>
            <a:pPr algn="l">
              <a:lnSpc>
                <a:spcPts val="3751"/>
              </a:lnSpc>
            </a:pPr>
            <a:r>
              <a:rPr lang="en-US" sz="2599" spc="2">
                <a:solidFill>
                  <a:srgbClr val="000000"/>
                </a:solidFill>
                <a:latin typeface="Open Sans Light"/>
              </a:rPr>
              <a:t>3.</a:t>
            </a:r>
            <a:r>
              <a:rPr lang="en-US" sz="2599" spc="2">
                <a:solidFill>
                  <a:srgbClr val="000000"/>
                </a:solidFill>
                <a:latin typeface="Open Sans Bold"/>
              </a:rPr>
              <a:t>Menjalin rasa kekeluargaan dan keanggotaan organisasi MPK serta OSIS demi kelancaran</a:t>
            </a:r>
          </a:p>
          <a:p>
            <a:pPr algn="l">
              <a:lnSpc>
                <a:spcPts val="3751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komunikasi dalam pelaksanaan program kerja bersama.</a:t>
            </a:r>
          </a:p>
          <a:p>
            <a:pPr algn="l">
              <a:lnSpc>
                <a:spcPts val="3751"/>
              </a:lnSpc>
            </a:pPr>
            <a:r>
              <a:rPr lang="en-US" sz="2599" spc="2">
                <a:solidFill>
                  <a:srgbClr val="000000"/>
                </a:solidFill>
                <a:latin typeface="Open Sans Light"/>
              </a:rPr>
              <a:t>4.</a:t>
            </a:r>
            <a:r>
              <a:rPr lang="en-US" sz="2599" spc="2">
                <a:solidFill>
                  <a:srgbClr val="000000"/>
                </a:solidFill>
                <a:latin typeface="Open Sans Bold"/>
              </a:rPr>
              <a:t>Melaksanakan pengarahan, pengawasan dan pemberian masukan secara komprehensif</a:t>
            </a:r>
          </a:p>
          <a:p>
            <a:pPr algn="l">
              <a:lnSpc>
                <a:spcPts val="3751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kepada OSIS.</a:t>
            </a:r>
          </a:p>
          <a:p>
            <a:pPr algn="l">
              <a:lnSpc>
                <a:spcPts val="3751"/>
              </a:lnSpc>
            </a:pPr>
            <a:r>
              <a:rPr lang="en-US" sz="2599" spc="2">
                <a:solidFill>
                  <a:srgbClr val="000000"/>
                </a:solidFill>
                <a:latin typeface="Open Sans Light"/>
              </a:rPr>
              <a:t>5.</a:t>
            </a:r>
            <a:r>
              <a:rPr lang="en-US" sz="2599" spc="2">
                <a:solidFill>
                  <a:srgbClr val="000000"/>
                </a:solidFill>
                <a:latin typeface="Open Sans Bold"/>
              </a:rPr>
              <a:t>Berperan aktif serta bersungguh-sungguh dalam menjalankan tugas organisasi sebagai</a:t>
            </a:r>
          </a:p>
          <a:p>
            <a:pPr algn="l">
              <a:lnSpc>
                <a:spcPts val="3751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bentuk dedikasi kepada sekolah.</a:t>
            </a:r>
          </a:p>
          <a:p>
            <a:pPr algn="l">
              <a:lnSpc>
                <a:spcPts val="3751"/>
              </a:lnSpc>
            </a:pPr>
            <a:r>
              <a:rPr lang="en-US" sz="2599">
                <a:solidFill>
                  <a:srgbClr val="000000"/>
                </a:solidFill>
                <a:latin typeface="Open Sans Light"/>
              </a:rPr>
              <a:t> 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1168" y="4886439"/>
            <a:ext cx="10172443" cy="2124075"/>
          </a:xfrm>
          <a:custGeom>
            <a:avLst/>
            <a:gdLst/>
            <a:ahLst/>
            <a:cxnLst/>
            <a:rect r="r" b="b" t="t" l="l"/>
            <a:pathLst>
              <a:path h="2124075" w="10172443">
                <a:moveTo>
                  <a:pt x="0" y="0"/>
                </a:moveTo>
                <a:lnTo>
                  <a:pt x="10172442" y="0"/>
                </a:lnTo>
                <a:lnTo>
                  <a:pt x="10172442" y="2124075"/>
                </a:lnTo>
                <a:lnTo>
                  <a:pt x="0" y="2124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8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37"/>
            <a:ext cx="2581275" cy="1419063"/>
          </a:xfrm>
          <a:custGeom>
            <a:avLst/>
            <a:gdLst/>
            <a:ahLst/>
            <a:cxnLst/>
            <a:rect r="r" b="b" t="t" l="l"/>
            <a:pathLst>
              <a:path h="1419063" w="2581275">
                <a:moveTo>
                  <a:pt x="0" y="0"/>
                </a:moveTo>
                <a:lnTo>
                  <a:pt x="2581275" y="0"/>
                </a:lnTo>
                <a:lnTo>
                  <a:pt x="2581275" y="1419063"/>
                </a:lnTo>
                <a:lnTo>
                  <a:pt x="0" y="14190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94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1177" y="3715569"/>
            <a:ext cx="2504808" cy="981075"/>
          </a:xfrm>
          <a:custGeom>
            <a:avLst/>
            <a:gdLst/>
            <a:ahLst/>
            <a:cxnLst/>
            <a:rect r="r" b="b" t="t" l="l"/>
            <a:pathLst>
              <a:path h="981075" w="2504808">
                <a:moveTo>
                  <a:pt x="0" y="0"/>
                </a:moveTo>
                <a:lnTo>
                  <a:pt x="2504808" y="0"/>
                </a:lnTo>
                <a:lnTo>
                  <a:pt x="2504808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91346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006520" y="3191685"/>
            <a:ext cx="4366317" cy="2877417"/>
            <a:chOff x="0" y="0"/>
            <a:chExt cx="5821756" cy="38365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21553" cy="3836797"/>
            </a:xfrm>
            <a:custGeom>
              <a:avLst/>
              <a:gdLst/>
              <a:ahLst/>
              <a:cxnLst/>
              <a:rect r="r" b="b" t="t" l="l"/>
              <a:pathLst>
                <a:path h="3836797" w="5821553">
                  <a:moveTo>
                    <a:pt x="2344293" y="0"/>
                  </a:moveTo>
                  <a:cubicBezTo>
                    <a:pt x="1563624" y="31242"/>
                    <a:pt x="782955" y="93726"/>
                    <a:pt x="0" y="98171"/>
                  </a:cubicBezTo>
                  <a:cubicBezTo>
                    <a:pt x="4445" y="720471"/>
                    <a:pt x="35687" y="1483360"/>
                    <a:pt x="69088" y="2105660"/>
                  </a:cubicBezTo>
                  <a:cubicBezTo>
                    <a:pt x="98044" y="2667762"/>
                    <a:pt x="127127" y="3229864"/>
                    <a:pt x="133731" y="3794252"/>
                  </a:cubicBezTo>
                  <a:lnTo>
                    <a:pt x="1286891" y="3780917"/>
                  </a:lnTo>
                  <a:cubicBezTo>
                    <a:pt x="1800987" y="3772916"/>
                    <a:pt x="2315210" y="3765042"/>
                    <a:pt x="2829306" y="3765042"/>
                  </a:cubicBezTo>
                  <a:cubicBezTo>
                    <a:pt x="3180588" y="3765042"/>
                    <a:pt x="3531870" y="3768725"/>
                    <a:pt x="3883152" y="3778758"/>
                  </a:cubicBezTo>
                  <a:cubicBezTo>
                    <a:pt x="4468114" y="3794887"/>
                    <a:pt x="5051298" y="3832987"/>
                    <a:pt x="5636006" y="3836797"/>
                  </a:cubicBezTo>
                  <a:lnTo>
                    <a:pt x="5821553" y="3836797"/>
                  </a:lnTo>
                  <a:lnTo>
                    <a:pt x="5819267" y="3615944"/>
                  </a:lnTo>
                  <a:cubicBezTo>
                    <a:pt x="5805932" y="2458339"/>
                    <a:pt x="5767959" y="1160145"/>
                    <a:pt x="5765673" y="254"/>
                  </a:cubicBezTo>
                  <a:close/>
                </a:path>
              </a:pathLst>
            </a:custGeom>
            <a:blipFill>
              <a:blip r:embed="rId16"/>
              <a:stretch>
                <a:fillRect l="-8323" t="0" r="-8155" b="6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081805" y="6400333"/>
            <a:ext cx="4339542" cy="2910878"/>
            <a:chOff x="0" y="0"/>
            <a:chExt cx="5786056" cy="38811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6247" cy="3881120"/>
            </a:xfrm>
            <a:custGeom>
              <a:avLst/>
              <a:gdLst/>
              <a:ahLst/>
              <a:cxnLst/>
              <a:rect r="r" b="b" t="t" l="l"/>
              <a:pathLst>
                <a:path h="3881120" w="5786247">
                  <a:moveTo>
                    <a:pt x="2750058" y="0"/>
                  </a:moveTo>
                  <a:lnTo>
                    <a:pt x="2317496" y="2286"/>
                  </a:lnTo>
                  <a:cubicBezTo>
                    <a:pt x="1556893" y="6731"/>
                    <a:pt x="798576" y="24511"/>
                    <a:pt x="37973" y="28956"/>
                  </a:cubicBezTo>
                  <a:cubicBezTo>
                    <a:pt x="35687" y="499618"/>
                    <a:pt x="24638" y="970280"/>
                    <a:pt x="15621" y="1438656"/>
                  </a:cubicBezTo>
                  <a:lnTo>
                    <a:pt x="0" y="2348738"/>
                  </a:lnTo>
                  <a:lnTo>
                    <a:pt x="0" y="2482596"/>
                  </a:lnTo>
                  <a:lnTo>
                    <a:pt x="53594" y="3861054"/>
                  </a:lnTo>
                  <a:cubicBezTo>
                    <a:pt x="544957" y="3862705"/>
                    <a:pt x="1036193" y="3873500"/>
                    <a:pt x="1527556" y="3881120"/>
                  </a:cubicBezTo>
                  <a:lnTo>
                    <a:pt x="2266823" y="3881120"/>
                  </a:lnTo>
                  <a:lnTo>
                    <a:pt x="2542921" y="3869944"/>
                  </a:lnTo>
                  <a:cubicBezTo>
                    <a:pt x="3011297" y="3856609"/>
                    <a:pt x="3481959" y="3861053"/>
                    <a:pt x="3950462" y="3858768"/>
                  </a:cubicBezTo>
                  <a:lnTo>
                    <a:pt x="5786247" y="3845433"/>
                  </a:lnTo>
                  <a:lnTo>
                    <a:pt x="5786247" y="2384425"/>
                  </a:lnTo>
                  <a:cubicBezTo>
                    <a:pt x="5770626" y="2239391"/>
                    <a:pt x="5759450" y="2098929"/>
                    <a:pt x="5752846" y="1956181"/>
                  </a:cubicBezTo>
                  <a:lnTo>
                    <a:pt x="5752846" y="1956181"/>
                  </a:lnTo>
                  <a:cubicBezTo>
                    <a:pt x="5737225" y="1666240"/>
                    <a:pt x="5732780" y="1376299"/>
                    <a:pt x="5730494" y="1086231"/>
                  </a:cubicBezTo>
                  <a:lnTo>
                    <a:pt x="5726049" y="71374"/>
                  </a:lnTo>
                  <a:lnTo>
                    <a:pt x="5618733" y="71755"/>
                  </a:lnTo>
                  <a:cubicBezTo>
                    <a:pt x="5382386" y="71755"/>
                    <a:pt x="5146039" y="65659"/>
                    <a:pt x="4909693" y="57912"/>
                  </a:cubicBezTo>
                  <a:cubicBezTo>
                    <a:pt x="4478909" y="44577"/>
                    <a:pt x="4046220" y="17907"/>
                    <a:pt x="3615690" y="8890"/>
                  </a:cubicBezTo>
                  <a:cubicBezTo>
                    <a:pt x="3330194" y="3048"/>
                    <a:pt x="3044698" y="0"/>
                    <a:pt x="2759329" y="0"/>
                  </a:cubicBezTo>
                  <a:close/>
                </a:path>
              </a:pathLst>
            </a:custGeom>
            <a:blipFill>
              <a:blip r:embed="rId17"/>
              <a:stretch>
                <a:fillRect l="-9462" t="0" r="-9268" b="-1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185882" y="5620636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85882" y="6077836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702294" y="373799"/>
            <a:ext cx="6883384" cy="129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Cooper Hewitt Bold"/>
              </a:rPr>
              <a:t>PROKER KOMISI 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20092" y="2136391"/>
            <a:ext cx="3491798" cy="43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 Program Kerja Harian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1535" y="3940673"/>
            <a:ext cx="1201531" cy="46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Kavling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7592" y="5365423"/>
            <a:ext cx="9056811" cy="91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Meningkatkan kepedulian siswa terhadap lingkungan.</a:t>
            </a:r>
          </a:p>
          <a:p>
            <a:pPr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Menjaga kebersihan di lingkungan sekolah.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1187" y="4886430"/>
            <a:ext cx="9391345" cy="2552700"/>
          </a:xfrm>
          <a:custGeom>
            <a:avLst/>
            <a:gdLst/>
            <a:ahLst/>
            <a:cxnLst/>
            <a:rect r="r" b="b" t="t" l="l"/>
            <a:pathLst>
              <a:path h="2552700" w="9391345">
                <a:moveTo>
                  <a:pt x="0" y="0"/>
                </a:moveTo>
                <a:lnTo>
                  <a:pt x="9391345" y="0"/>
                </a:lnTo>
                <a:lnTo>
                  <a:pt x="9391345" y="2552700"/>
                </a:lnTo>
                <a:lnTo>
                  <a:pt x="0" y="255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6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1291" y="3715560"/>
            <a:ext cx="4038086" cy="981075"/>
          </a:xfrm>
          <a:custGeom>
            <a:avLst/>
            <a:gdLst/>
            <a:ahLst/>
            <a:cxnLst/>
            <a:rect r="r" b="b" t="t" l="l"/>
            <a:pathLst>
              <a:path h="981075" w="4038086">
                <a:moveTo>
                  <a:pt x="0" y="0"/>
                </a:moveTo>
                <a:lnTo>
                  <a:pt x="4038086" y="0"/>
                </a:lnTo>
                <a:lnTo>
                  <a:pt x="4038086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91346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276838" y="4202897"/>
            <a:ext cx="5981786" cy="3364421"/>
            <a:chOff x="0" y="0"/>
            <a:chExt cx="7975714" cy="448589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75727" cy="4485894"/>
            </a:xfrm>
            <a:custGeom>
              <a:avLst/>
              <a:gdLst/>
              <a:ahLst/>
              <a:cxnLst/>
              <a:rect r="r" b="b" t="t" l="l"/>
              <a:pathLst>
                <a:path h="4485894" w="7975727">
                  <a:moveTo>
                    <a:pt x="371475" y="0"/>
                  </a:moveTo>
                  <a:cubicBezTo>
                    <a:pt x="165989" y="0"/>
                    <a:pt x="0" y="165989"/>
                    <a:pt x="0" y="371475"/>
                  </a:cubicBezTo>
                  <a:lnTo>
                    <a:pt x="0" y="4115308"/>
                  </a:lnTo>
                  <a:cubicBezTo>
                    <a:pt x="0" y="4320286"/>
                    <a:pt x="165989" y="4485894"/>
                    <a:pt x="369824" y="4485894"/>
                  </a:cubicBezTo>
                  <a:cubicBezTo>
                    <a:pt x="370332" y="4485894"/>
                    <a:pt x="370967" y="4485894"/>
                    <a:pt x="371475" y="4485894"/>
                  </a:cubicBezTo>
                  <a:lnTo>
                    <a:pt x="7604125" y="4485894"/>
                  </a:lnTo>
                  <a:cubicBezTo>
                    <a:pt x="7809611" y="4485894"/>
                    <a:pt x="7975600" y="4319905"/>
                    <a:pt x="7975600" y="4114419"/>
                  </a:cubicBezTo>
                  <a:lnTo>
                    <a:pt x="7975600" y="371475"/>
                  </a:lnTo>
                  <a:cubicBezTo>
                    <a:pt x="7975727" y="165989"/>
                    <a:pt x="7809738" y="0"/>
                    <a:pt x="7604252" y="0"/>
                  </a:cubicBezTo>
                  <a:close/>
                </a:path>
              </a:pathLst>
            </a:custGeom>
            <a:blipFill>
              <a:blip r:embed="rId16"/>
              <a:stretch>
                <a:fillRect l="0" t="-16673" r="-24" b="-16753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289085" y="6077826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702294" y="373799"/>
            <a:ext cx="6883384" cy="129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Cooper Hewitt Bold"/>
              </a:rPr>
              <a:t>PROKER KOMISI 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16188" y="2136381"/>
            <a:ext cx="4099522" cy="43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 Program Kerja Tambahan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04092" y="3939330"/>
            <a:ext cx="1891351" cy="46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Bakti Sosial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84927" y="5365414"/>
            <a:ext cx="5497411" cy="136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Kegiatan yang bertujuan untuk :</a:t>
            </a:r>
          </a:p>
          <a:p>
            <a:pPr algn="just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Menumbuhkan sikap peduli </a:t>
            </a:r>
          </a:p>
          <a:p>
            <a:pPr algn="just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terhadap sesama.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88129" y="5837482"/>
            <a:ext cx="710984" cy="466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dan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08638" y="5827957"/>
            <a:ext cx="1249337" cy="466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berbagi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5321" y="7883357"/>
            <a:ext cx="18406824" cy="2467146"/>
          </a:xfrm>
          <a:custGeom>
            <a:avLst/>
            <a:gdLst/>
            <a:ahLst/>
            <a:cxnLst/>
            <a:rect r="r" b="b" t="t" l="l"/>
            <a:pathLst>
              <a:path h="2467146" w="18406824">
                <a:moveTo>
                  <a:pt x="0" y="0"/>
                </a:moveTo>
                <a:lnTo>
                  <a:pt x="18406824" y="0"/>
                </a:lnTo>
                <a:lnTo>
                  <a:pt x="18406824" y="2467146"/>
                </a:lnTo>
                <a:lnTo>
                  <a:pt x="0" y="24671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27796" y="1799854"/>
            <a:ext cx="11734676" cy="5314950"/>
          </a:xfrm>
          <a:custGeom>
            <a:avLst/>
            <a:gdLst/>
            <a:ahLst/>
            <a:cxnLst/>
            <a:rect r="r" b="b" t="t" l="l"/>
            <a:pathLst>
              <a:path h="5314950" w="11734676">
                <a:moveTo>
                  <a:pt x="0" y="0"/>
                </a:moveTo>
                <a:lnTo>
                  <a:pt x="11734676" y="0"/>
                </a:lnTo>
                <a:lnTo>
                  <a:pt x="11734676" y="5314950"/>
                </a:lnTo>
                <a:lnTo>
                  <a:pt x="0" y="53149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40745" y="5544817"/>
            <a:ext cx="2647255" cy="4742183"/>
          </a:xfrm>
          <a:custGeom>
            <a:avLst/>
            <a:gdLst/>
            <a:ahLst/>
            <a:cxnLst/>
            <a:rect r="r" b="b" t="t" l="l"/>
            <a:pathLst>
              <a:path h="4742183" w="2647255">
                <a:moveTo>
                  <a:pt x="0" y="0"/>
                </a:moveTo>
                <a:lnTo>
                  <a:pt x="2647255" y="0"/>
                </a:lnTo>
                <a:lnTo>
                  <a:pt x="2647255" y="4742183"/>
                </a:lnTo>
                <a:lnTo>
                  <a:pt x="0" y="4742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4058" b="-42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646637"/>
            <a:ext cx="4045534" cy="1479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10"/>
              </a:lnSpc>
            </a:pPr>
            <a:r>
              <a:rPr lang="en-US" sz="7650">
                <a:solidFill>
                  <a:srgbClr val="000000"/>
                </a:solidFill>
                <a:latin typeface="Cooper Hewitt Bold"/>
              </a:rPr>
              <a:t>KOMISI 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25769" y="3854816"/>
            <a:ext cx="10338729" cy="136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 Mengawasi Sekretariat Bidang 3 mengenai </a:t>
            </a:r>
          </a:p>
          <a:p>
            <a:pPr algn="ctr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Pembinaan Kepribadian Unggul, Wawasan Kebangsaan, dan Bela Negara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1044" y="4886449"/>
            <a:ext cx="6743700" cy="2914621"/>
          </a:xfrm>
          <a:custGeom>
            <a:avLst/>
            <a:gdLst/>
            <a:ahLst/>
            <a:cxnLst/>
            <a:rect r="r" b="b" t="t" l="l"/>
            <a:pathLst>
              <a:path h="2914621" w="6743700">
                <a:moveTo>
                  <a:pt x="0" y="0"/>
                </a:moveTo>
                <a:lnTo>
                  <a:pt x="6743700" y="0"/>
                </a:lnTo>
                <a:lnTo>
                  <a:pt x="6743700" y="2914621"/>
                </a:lnTo>
                <a:lnTo>
                  <a:pt x="0" y="2914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1406" y="3715560"/>
            <a:ext cx="6266726" cy="981075"/>
          </a:xfrm>
          <a:custGeom>
            <a:avLst/>
            <a:gdLst/>
            <a:ahLst/>
            <a:cxnLst/>
            <a:rect r="r" b="b" t="t" l="l"/>
            <a:pathLst>
              <a:path h="981075" w="6266726">
                <a:moveTo>
                  <a:pt x="0" y="0"/>
                </a:moveTo>
                <a:lnTo>
                  <a:pt x="6266726" y="0"/>
                </a:lnTo>
                <a:lnTo>
                  <a:pt x="6266726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91346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25633" y="3375670"/>
            <a:ext cx="3069107" cy="6273089"/>
          </a:xfrm>
          <a:custGeom>
            <a:avLst/>
            <a:gdLst/>
            <a:ahLst/>
            <a:cxnLst/>
            <a:rect r="r" b="b" t="t" l="l"/>
            <a:pathLst>
              <a:path h="6273089" w="3069107">
                <a:moveTo>
                  <a:pt x="0" y="0"/>
                </a:moveTo>
                <a:lnTo>
                  <a:pt x="3069107" y="0"/>
                </a:lnTo>
                <a:lnTo>
                  <a:pt x="3069107" y="6273088"/>
                </a:lnTo>
                <a:lnTo>
                  <a:pt x="0" y="627308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987224" y="3535661"/>
            <a:ext cx="2752144" cy="5963984"/>
            <a:chOff x="0" y="0"/>
            <a:chExt cx="3669525" cy="79519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71570" cy="7951978"/>
            </a:xfrm>
            <a:custGeom>
              <a:avLst/>
              <a:gdLst/>
              <a:ahLst/>
              <a:cxnLst/>
              <a:rect r="r" b="b" t="t" l="l"/>
              <a:pathLst>
                <a:path h="7951978" w="3671570">
                  <a:moveTo>
                    <a:pt x="341122" y="0"/>
                  </a:moveTo>
                  <a:cubicBezTo>
                    <a:pt x="152908" y="381"/>
                    <a:pt x="0" y="153416"/>
                    <a:pt x="0" y="341630"/>
                  </a:cubicBezTo>
                  <a:lnTo>
                    <a:pt x="0" y="7610348"/>
                  </a:lnTo>
                  <a:cubicBezTo>
                    <a:pt x="0" y="7798816"/>
                    <a:pt x="153289" y="7951978"/>
                    <a:pt x="341630" y="7951978"/>
                  </a:cubicBezTo>
                  <a:lnTo>
                    <a:pt x="3327781" y="7951978"/>
                  </a:lnTo>
                  <a:cubicBezTo>
                    <a:pt x="3516249" y="7951978"/>
                    <a:pt x="3669411" y="7798689"/>
                    <a:pt x="3669411" y="7610348"/>
                  </a:cubicBezTo>
                  <a:lnTo>
                    <a:pt x="3669411" y="341630"/>
                  </a:lnTo>
                  <a:cubicBezTo>
                    <a:pt x="3671570" y="153416"/>
                    <a:pt x="3518662" y="381"/>
                    <a:pt x="3328416" y="0"/>
                  </a:cubicBezTo>
                  <a:lnTo>
                    <a:pt x="2884678" y="0"/>
                  </a:lnTo>
                  <a:lnTo>
                    <a:pt x="2884678" y="93218"/>
                  </a:lnTo>
                  <a:cubicBezTo>
                    <a:pt x="2884678" y="198882"/>
                    <a:pt x="2797683" y="285750"/>
                    <a:pt x="2692146" y="285750"/>
                  </a:cubicBezTo>
                  <a:lnTo>
                    <a:pt x="981583" y="285750"/>
                  </a:lnTo>
                  <a:cubicBezTo>
                    <a:pt x="875919" y="285750"/>
                    <a:pt x="789051" y="198755"/>
                    <a:pt x="789051" y="93218"/>
                  </a:cubicBezTo>
                  <a:lnTo>
                    <a:pt x="789051" y="0"/>
                  </a:lnTo>
                  <a:close/>
                </a:path>
              </a:pathLst>
            </a:custGeom>
            <a:blipFill>
              <a:blip r:embed="rId18"/>
              <a:stretch>
                <a:fillRect l="-16360" t="0" r="-1636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8681380" y="4204230"/>
            <a:ext cx="4517098" cy="4517098"/>
          </a:xfrm>
          <a:custGeom>
            <a:avLst/>
            <a:gdLst/>
            <a:ahLst/>
            <a:cxnLst/>
            <a:rect r="r" b="b" t="t" l="l"/>
            <a:pathLst>
              <a:path h="4517098" w="4517098">
                <a:moveTo>
                  <a:pt x="0" y="0"/>
                </a:moveTo>
                <a:lnTo>
                  <a:pt x="4517098" y="0"/>
                </a:lnTo>
                <a:lnTo>
                  <a:pt x="4517098" y="4517098"/>
                </a:lnTo>
                <a:lnTo>
                  <a:pt x="0" y="451709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2025" t="0" r="-1974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702294" y="373799"/>
            <a:ext cx="6883384" cy="129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Cooper Hewitt Bold"/>
              </a:rPr>
              <a:t>PROKER KOMISI 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56964" y="2136391"/>
            <a:ext cx="4017816" cy="43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Program Kerja Tambahan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2188" y="3940673"/>
            <a:ext cx="4837519" cy="46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KARTU MPK (Karya Tulis MPK)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2385" y="5402094"/>
            <a:ext cx="5973832" cy="1838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Mengasah skill menulis, mengkaji, dan mengarang sebuah cerita ataupun menganalisis teks mengenai bela negara.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1234" y="4886430"/>
            <a:ext cx="13744184" cy="1885950"/>
          </a:xfrm>
          <a:custGeom>
            <a:avLst/>
            <a:gdLst/>
            <a:ahLst/>
            <a:cxnLst/>
            <a:rect r="r" b="b" t="t" l="l"/>
            <a:pathLst>
              <a:path h="1885950" w="13744184">
                <a:moveTo>
                  <a:pt x="0" y="0"/>
                </a:moveTo>
                <a:lnTo>
                  <a:pt x="13744185" y="0"/>
                </a:lnTo>
                <a:lnTo>
                  <a:pt x="13744185" y="1885950"/>
                </a:lnTo>
                <a:lnTo>
                  <a:pt x="0" y="1885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0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1406" y="3715560"/>
            <a:ext cx="6266726" cy="981075"/>
          </a:xfrm>
          <a:custGeom>
            <a:avLst/>
            <a:gdLst/>
            <a:ahLst/>
            <a:cxnLst/>
            <a:rect r="r" b="b" t="t" l="l"/>
            <a:pathLst>
              <a:path h="981075" w="6266726">
                <a:moveTo>
                  <a:pt x="0" y="0"/>
                </a:moveTo>
                <a:lnTo>
                  <a:pt x="6266726" y="0"/>
                </a:lnTo>
                <a:lnTo>
                  <a:pt x="6266726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91346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702294" y="373799"/>
            <a:ext cx="6883384" cy="129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Cooper Hewitt Bold"/>
              </a:rPr>
              <a:t>PROKER KOMISI 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56964" y="2136381"/>
            <a:ext cx="4017816" cy="43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Program Kerja Tambahan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5638" y="3940664"/>
            <a:ext cx="4950543" cy="46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SELARA (Seminar Bela Negara)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2385" y="5334972"/>
            <a:ext cx="13083797" cy="923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99" spc="51">
                <a:solidFill>
                  <a:srgbClr val="000000"/>
                </a:solidFill>
                <a:latin typeface="Open Sans Bold"/>
              </a:rPr>
              <a:t>Melestarikan nilai-nilai Pancasila pada generasi muda untuk mengkaji ulang peristiwa G30S/PKI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72" y="7946860"/>
            <a:ext cx="18279828" cy="2340150"/>
          </a:xfrm>
          <a:custGeom>
            <a:avLst/>
            <a:gdLst/>
            <a:ahLst/>
            <a:cxnLst/>
            <a:rect r="r" b="b" t="t" l="l"/>
            <a:pathLst>
              <a:path h="2340150" w="18279828">
                <a:moveTo>
                  <a:pt x="0" y="0"/>
                </a:moveTo>
                <a:lnTo>
                  <a:pt x="18279828" y="0"/>
                </a:lnTo>
                <a:lnTo>
                  <a:pt x="18279828" y="2340150"/>
                </a:lnTo>
                <a:lnTo>
                  <a:pt x="0" y="2340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73279" y="0"/>
            <a:ext cx="4014721" cy="4452795"/>
          </a:xfrm>
          <a:custGeom>
            <a:avLst/>
            <a:gdLst/>
            <a:ahLst/>
            <a:cxnLst/>
            <a:rect r="r" b="b" t="t" l="l"/>
            <a:pathLst>
              <a:path h="4452795" w="4014721">
                <a:moveTo>
                  <a:pt x="0" y="0"/>
                </a:moveTo>
                <a:lnTo>
                  <a:pt x="4014721" y="0"/>
                </a:lnTo>
                <a:lnTo>
                  <a:pt x="4014721" y="4452795"/>
                </a:lnTo>
                <a:lnTo>
                  <a:pt x="0" y="445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18938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805" y="9063228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0" y="0"/>
                </a:lnTo>
                <a:lnTo>
                  <a:pt x="59034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27796" y="1799863"/>
            <a:ext cx="11734676" cy="5314950"/>
          </a:xfrm>
          <a:custGeom>
            <a:avLst/>
            <a:gdLst/>
            <a:ahLst/>
            <a:cxnLst/>
            <a:rect r="r" b="b" t="t" l="l"/>
            <a:pathLst>
              <a:path h="5314950" w="11734676">
                <a:moveTo>
                  <a:pt x="0" y="0"/>
                </a:moveTo>
                <a:lnTo>
                  <a:pt x="11734676" y="0"/>
                </a:lnTo>
                <a:lnTo>
                  <a:pt x="11734676" y="5314950"/>
                </a:lnTo>
                <a:lnTo>
                  <a:pt x="0" y="53149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646646"/>
            <a:ext cx="4045534" cy="1479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10"/>
              </a:lnSpc>
            </a:pPr>
            <a:r>
              <a:rPr lang="en-US" sz="7650">
                <a:solidFill>
                  <a:srgbClr val="000000"/>
                </a:solidFill>
                <a:latin typeface="Cooper Hewitt Bold"/>
              </a:rPr>
              <a:t>KOMISI 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59351" y="3962171"/>
            <a:ext cx="10468346" cy="136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 Mengawasi Sekretariat Bidang 4 mengenai </a:t>
            </a:r>
          </a:p>
          <a:p>
            <a:pPr algn="ctr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Pembinaan Prestasi Akademik, Seni, dan/atau Olahraga Sesuai Minat dan Bakat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1158" y="5188201"/>
            <a:ext cx="8715137" cy="2952750"/>
          </a:xfrm>
          <a:custGeom>
            <a:avLst/>
            <a:gdLst/>
            <a:ahLst/>
            <a:cxnLst/>
            <a:rect r="r" b="b" t="t" l="l"/>
            <a:pathLst>
              <a:path h="2952750" w="8715137">
                <a:moveTo>
                  <a:pt x="0" y="0"/>
                </a:moveTo>
                <a:lnTo>
                  <a:pt x="8715137" y="0"/>
                </a:lnTo>
                <a:lnTo>
                  <a:pt x="8715137" y="2952750"/>
                </a:lnTo>
                <a:lnTo>
                  <a:pt x="0" y="2952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6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1196" y="3715560"/>
            <a:ext cx="3400111" cy="981075"/>
          </a:xfrm>
          <a:custGeom>
            <a:avLst/>
            <a:gdLst/>
            <a:ahLst/>
            <a:cxnLst/>
            <a:rect r="r" b="b" t="t" l="l"/>
            <a:pathLst>
              <a:path h="981075" w="3400111">
                <a:moveTo>
                  <a:pt x="0" y="0"/>
                </a:moveTo>
                <a:lnTo>
                  <a:pt x="3400111" y="0"/>
                </a:lnTo>
                <a:lnTo>
                  <a:pt x="3400111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91346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44546" y="3997814"/>
            <a:ext cx="6420556" cy="4748424"/>
          </a:xfrm>
          <a:custGeom>
            <a:avLst/>
            <a:gdLst/>
            <a:ahLst/>
            <a:cxnLst/>
            <a:rect r="r" b="b" t="t" l="l"/>
            <a:pathLst>
              <a:path h="4748424" w="6420556">
                <a:moveTo>
                  <a:pt x="0" y="0"/>
                </a:moveTo>
                <a:lnTo>
                  <a:pt x="6420555" y="0"/>
                </a:lnTo>
                <a:lnTo>
                  <a:pt x="6420555" y="4748424"/>
                </a:lnTo>
                <a:lnTo>
                  <a:pt x="0" y="474842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702294" y="373799"/>
            <a:ext cx="6883384" cy="129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Cooper Hewitt Bold"/>
              </a:rPr>
              <a:t>PROKER KOMISI 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36428" y="2136381"/>
            <a:ext cx="3814963" cy="43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 Program Kerja Bulanan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9557" y="5582460"/>
            <a:ext cx="7884443" cy="1838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99" spc="10">
                <a:solidFill>
                  <a:srgbClr val="000000"/>
                </a:solidFill>
                <a:latin typeface="Open Sans Bold"/>
              </a:rPr>
              <a:t>Mengasah skill berolahraga juga meningkatkan kebugaran jasmani dan rohani. Serta meningkatkan kekompakan, sportifitas dan mempererat tali silaturahmi anggota MPK.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8817" y="3940664"/>
            <a:ext cx="1846631" cy="46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MPK SEHAT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69931" y="121236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8439140"/>
            <a:ext cx="1457268" cy="1847860"/>
          </a:xfrm>
          <a:custGeom>
            <a:avLst/>
            <a:gdLst/>
            <a:ahLst/>
            <a:cxnLst/>
            <a:rect r="r" b="b" t="t" l="l"/>
            <a:pathLst>
              <a:path h="1847860" w="1457268">
                <a:moveTo>
                  <a:pt x="0" y="0"/>
                </a:moveTo>
                <a:lnTo>
                  <a:pt x="1457268" y="0"/>
                </a:lnTo>
                <a:lnTo>
                  <a:pt x="1457268" y="1847860"/>
                </a:lnTo>
                <a:lnTo>
                  <a:pt x="0" y="18478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7131" t="0" r="0" b="-3195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690173" y="2150288"/>
            <a:ext cx="597827" cy="2847975"/>
          </a:xfrm>
          <a:custGeom>
            <a:avLst/>
            <a:gdLst/>
            <a:ahLst/>
            <a:cxnLst/>
            <a:rect r="r" b="b" t="t" l="l"/>
            <a:pathLst>
              <a:path h="2847975" w="597827">
                <a:moveTo>
                  <a:pt x="0" y="0"/>
                </a:moveTo>
                <a:lnTo>
                  <a:pt x="597827" y="0"/>
                </a:lnTo>
                <a:lnTo>
                  <a:pt x="597827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40665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06098" y="6079169"/>
            <a:ext cx="3481902" cy="4207831"/>
          </a:xfrm>
          <a:custGeom>
            <a:avLst/>
            <a:gdLst/>
            <a:ahLst/>
            <a:cxnLst/>
            <a:rect r="r" b="b" t="t" l="l"/>
            <a:pathLst>
              <a:path h="4207831" w="3481902">
                <a:moveTo>
                  <a:pt x="0" y="0"/>
                </a:moveTo>
                <a:lnTo>
                  <a:pt x="3481902" y="0"/>
                </a:lnTo>
                <a:lnTo>
                  <a:pt x="3481902" y="4207831"/>
                </a:lnTo>
                <a:lnTo>
                  <a:pt x="0" y="42078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6960" b="-3448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-1060680">
            <a:off x="17265082" y="8753427"/>
            <a:ext cx="847725" cy="1009650"/>
            <a:chOff x="0" y="0"/>
            <a:chExt cx="1130300" cy="1346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0300" cy="1346200"/>
            </a:xfrm>
            <a:custGeom>
              <a:avLst/>
              <a:gdLst/>
              <a:ahLst/>
              <a:cxnLst/>
              <a:rect r="r" b="b" t="t" l="l"/>
              <a:pathLst>
                <a:path h="1346200" w="1130300">
                  <a:moveTo>
                    <a:pt x="1130300" y="0"/>
                  </a:moveTo>
                  <a:lnTo>
                    <a:pt x="797052" y="0"/>
                  </a:lnTo>
                  <a:lnTo>
                    <a:pt x="0" y="0"/>
                  </a:lnTo>
                  <a:lnTo>
                    <a:pt x="0" y="1294511"/>
                  </a:lnTo>
                  <a:lnTo>
                    <a:pt x="0" y="1346200"/>
                  </a:lnTo>
                  <a:lnTo>
                    <a:pt x="1130300" y="1346200"/>
                  </a:lnTo>
                  <a:lnTo>
                    <a:pt x="113030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-334320">
            <a:off x="13836482" y="8713880"/>
            <a:ext cx="1419225" cy="1371600"/>
            <a:chOff x="0" y="0"/>
            <a:chExt cx="1892300" cy="1828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92300" cy="1828800"/>
            </a:xfrm>
            <a:custGeom>
              <a:avLst/>
              <a:gdLst/>
              <a:ahLst/>
              <a:cxnLst/>
              <a:rect r="r" b="b" t="t" l="l"/>
              <a:pathLst>
                <a:path h="1828800" w="1892300">
                  <a:moveTo>
                    <a:pt x="1892300" y="0"/>
                  </a:moveTo>
                  <a:lnTo>
                    <a:pt x="506603" y="0"/>
                  </a:lnTo>
                  <a:lnTo>
                    <a:pt x="0" y="0"/>
                  </a:lnTo>
                  <a:lnTo>
                    <a:pt x="0" y="1772031"/>
                  </a:lnTo>
                  <a:lnTo>
                    <a:pt x="0" y="1828800"/>
                  </a:lnTo>
                  <a:lnTo>
                    <a:pt x="1857248" y="1828800"/>
                  </a:lnTo>
                  <a:lnTo>
                    <a:pt x="1892300" y="1828800"/>
                  </a:lnTo>
                  <a:lnTo>
                    <a:pt x="189230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780003" y="4025989"/>
            <a:ext cx="14725145" cy="2609850"/>
          </a:xfrm>
          <a:custGeom>
            <a:avLst/>
            <a:gdLst/>
            <a:ahLst/>
            <a:cxnLst/>
            <a:rect r="r" b="b" t="t" l="l"/>
            <a:pathLst>
              <a:path h="2609850" w="14725145">
                <a:moveTo>
                  <a:pt x="0" y="0"/>
                </a:moveTo>
                <a:lnTo>
                  <a:pt x="14725146" y="0"/>
                </a:lnTo>
                <a:lnTo>
                  <a:pt x="14725146" y="2609850"/>
                </a:lnTo>
                <a:lnTo>
                  <a:pt x="0" y="26098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160809" y="628193"/>
            <a:ext cx="396621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Cooper Hewitt Bold"/>
              </a:rPr>
              <a:t>KOMISI 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59288" y="4389902"/>
            <a:ext cx="11769423" cy="182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 Mengawasi Sekretariat Bidang 5 mengenai </a:t>
            </a:r>
          </a:p>
          <a:p>
            <a:pPr algn="ctr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Pembinaan Demokrasi, Hak Asasi Manusia, Pendidikan Politik, Lingkungan Hidup, Kepekaan dan Toleransi Sosial Sesuai Konteks Masyarakat Prular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1330" y="5392055"/>
            <a:ext cx="10467394" cy="1790700"/>
          </a:xfrm>
          <a:custGeom>
            <a:avLst/>
            <a:gdLst/>
            <a:ahLst/>
            <a:cxnLst/>
            <a:rect r="r" b="b" t="t" l="l"/>
            <a:pathLst>
              <a:path h="1790700" w="10467394">
                <a:moveTo>
                  <a:pt x="0" y="0"/>
                </a:moveTo>
                <a:lnTo>
                  <a:pt x="10467393" y="0"/>
                </a:lnTo>
                <a:lnTo>
                  <a:pt x="10467393" y="1790700"/>
                </a:lnTo>
                <a:lnTo>
                  <a:pt x="0" y="1790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085" y="5869181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9085" y="6326381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1406" y="3964114"/>
            <a:ext cx="6266726" cy="981075"/>
          </a:xfrm>
          <a:custGeom>
            <a:avLst/>
            <a:gdLst/>
            <a:ahLst/>
            <a:cxnLst/>
            <a:rect r="r" b="b" t="t" l="l"/>
            <a:pathLst>
              <a:path h="981075" w="6266726">
                <a:moveTo>
                  <a:pt x="0" y="0"/>
                </a:moveTo>
                <a:lnTo>
                  <a:pt x="6266726" y="0"/>
                </a:lnTo>
                <a:lnTo>
                  <a:pt x="6266726" y="981076"/>
                </a:lnTo>
                <a:lnTo>
                  <a:pt x="0" y="9810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19796" y="191346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898979" y="3358049"/>
            <a:ext cx="2929355" cy="5858711"/>
          </a:xfrm>
          <a:custGeom>
            <a:avLst/>
            <a:gdLst/>
            <a:ahLst/>
            <a:cxnLst/>
            <a:rect r="r" b="b" t="t" l="l"/>
            <a:pathLst>
              <a:path h="5858711" w="2929355">
                <a:moveTo>
                  <a:pt x="0" y="0"/>
                </a:moveTo>
                <a:lnTo>
                  <a:pt x="2929356" y="0"/>
                </a:lnTo>
                <a:lnTo>
                  <a:pt x="2929356" y="5858711"/>
                </a:lnTo>
                <a:lnTo>
                  <a:pt x="0" y="585871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702294" y="373799"/>
            <a:ext cx="6883384" cy="129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Cooper Hewitt Bold"/>
              </a:rPr>
              <a:t>PROKER KOMISI 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56964" y="2136391"/>
            <a:ext cx="4017816" cy="43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Program Kerja Tambahan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95113" y="4189219"/>
            <a:ext cx="3751697" cy="46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Quotes Kepemimpinan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83617" y="5650649"/>
            <a:ext cx="8782974" cy="923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Meningkatkan kemampuan dibidang desain grafis. Memberikan pengetahuan mengenai kepemimpinan.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1330" y="5392055"/>
            <a:ext cx="10467394" cy="1790700"/>
          </a:xfrm>
          <a:custGeom>
            <a:avLst/>
            <a:gdLst/>
            <a:ahLst/>
            <a:cxnLst/>
            <a:rect r="r" b="b" t="t" l="l"/>
            <a:pathLst>
              <a:path h="1790700" w="10467394">
                <a:moveTo>
                  <a:pt x="0" y="0"/>
                </a:moveTo>
                <a:lnTo>
                  <a:pt x="10467393" y="0"/>
                </a:lnTo>
                <a:lnTo>
                  <a:pt x="10467393" y="1790700"/>
                </a:lnTo>
                <a:lnTo>
                  <a:pt x="0" y="1790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1406" y="3964114"/>
            <a:ext cx="6266726" cy="981075"/>
          </a:xfrm>
          <a:custGeom>
            <a:avLst/>
            <a:gdLst/>
            <a:ahLst/>
            <a:cxnLst/>
            <a:rect r="r" b="b" t="t" l="l"/>
            <a:pathLst>
              <a:path h="981075" w="6266726">
                <a:moveTo>
                  <a:pt x="0" y="0"/>
                </a:moveTo>
                <a:lnTo>
                  <a:pt x="6266726" y="0"/>
                </a:lnTo>
                <a:lnTo>
                  <a:pt x="6266726" y="981076"/>
                </a:lnTo>
                <a:lnTo>
                  <a:pt x="0" y="981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91346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702294" y="373799"/>
            <a:ext cx="6883384" cy="129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Cooper Hewitt Bold"/>
              </a:rPr>
              <a:t>PROKER KOMISI 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56964" y="2136391"/>
            <a:ext cx="4017816" cy="43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Program Kerja Tambahan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95113" y="4189219"/>
            <a:ext cx="3751697" cy="448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 Italics"/>
              </a:rPr>
              <a:t>Be A Leader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4757" y="5650040"/>
            <a:ext cx="8782974" cy="91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Mengetahui dan memahami karakter seorang pemimpin yang berjiwa kepemimpinan.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19882" y="2684831"/>
            <a:ext cx="11648456" cy="1266825"/>
          </a:xfrm>
          <a:custGeom>
            <a:avLst/>
            <a:gdLst/>
            <a:ahLst/>
            <a:cxnLst/>
            <a:rect r="r" b="b" t="t" l="l"/>
            <a:pathLst>
              <a:path h="1266825" w="11648456">
                <a:moveTo>
                  <a:pt x="0" y="0"/>
                </a:moveTo>
                <a:lnTo>
                  <a:pt x="11648455" y="0"/>
                </a:lnTo>
                <a:lnTo>
                  <a:pt x="11648455" y="1266825"/>
                </a:lnTo>
                <a:lnTo>
                  <a:pt x="0" y="12668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6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916668" y="7616057"/>
            <a:ext cx="371332" cy="2438400"/>
          </a:xfrm>
          <a:custGeom>
            <a:avLst/>
            <a:gdLst/>
            <a:ahLst/>
            <a:cxnLst/>
            <a:rect r="r" b="b" t="t" l="l"/>
            <a:pathLst>
              <a:path h="2438400" w="371332">
                <a:moveTo>
                  <a:pt x="0" y="0"/>
                </a:moveTo>
                <a:lnTo>
                  <a:pt x="371332" y="0"/>
                </a:lnTo>
                <a:lnTo>
                  <a:pt x="371332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59513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128264"/>
            <a:ext cx="1450153" cy="2158736"/>
          </a:xfrm>
          <a:custGeom>
            <a:avLst/>
            <a:gdLst/>
            <a:ahLst/>
            <a:cxnLst/>
            <a:rect r="r" b="b" t="t" l="l"/>
            <a:pathLst>
              <a:path h="2158736" w="1450153">
                <a:moveTo>
                  <a:pt x="0" y="0"/>
                </a:moveTo>
                <a:lnTo>
                  <a:pt x="1450153" y="0"/>
                </a:lnTo>
                <a:lnTo>
                  <a:pt x="1450153" y="2158736"/>
                </a:lnTo>
                <a:lnTo>
                  <a:pt x="0" y="21587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8871" t="0" r="0" b="-3192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59300" y="2141858"/>
            <a:ext cx="1028700" cy="1181100"/>
          </a:xfrm>
          <a:custGeom>
            <a:avLst/>
            <a:gdLst/>
            <a:ahLst/>
            <a:cxnLst/>
            <a:rect r="r" b="b" t="t" l="l"/>
            <a:pathLst>
              <a:path h="1181100" w="1028700">
                <a:moveTo>
                  <a:pt x="0" y="0"/>
                </a:moveTo>
                <a:lnTo>
                  <a:pt x="1028700" y="0"/>
                </a:lnTo>
                <a:lnTo>
                  <a:pt x="10287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3425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76362" y="4322445"/>
            <a:ext cx="11648189" cy="1476375"/>
          </a:xfrm>
          <a:custGeom>
            <a:avLst/>
            <a:gdLst/>
            <a:ahLst/>
            <a:cxnLst/>
            <a:rect r="r" b="b" t="t" l="l"/>
            <a:pathLst>
              <a:path h="1476375" w="11648189">
                <a:moveTo>
                  <a:pt x="0" y="0"/>
                </a:moveTo>
                <a:lnTo>
                  <a:pt x="11648189" y="0"/>
                </a:lnTo>
                <a:lnTo>
                  <a:pt x="11648189" y="1476375"/>
                </a:lnTo>
                <a:lnTo>
                  <a:pt x="0" y="14763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276362" y="6278013"/>
            <a:ext cx="11648189" cy="1476375"/>
          </a:xfrm>
          <a:custGeom>
            <a:avLst/>
            <a:gdLst/>
            <a:ahLst/>
            <a:cxnLst/>
            <a:rect r="r" b="b" t="t" l="l"/>
            <a:pathLst>
              <a:path h="1476375" w="11648189">
                <a:moveTo>
                  <a:pt x="0" y="0"/>
                </a:moveTo>
                <a:lnTo>
                  <a:pt x="11648189" y="0"/>
                </a:lnTo>
                <a:lnTo>
                  <a:pt x="11648189" y="1476375"/>
                </a:lnTo>
                <a:lnTo>
                  <a:pt x="0" y="14763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76362" y="8233591"/>
            <a:ext cx="11648189" cy="1476375"/>
          </a:xfrm>
          <a:custGeom>
            <a:avLst/>
            <a:gdLst/>
            <a:ahLst/>
            <a:cxnLst/>
            <a:rect r="r" b="b" t="t" l="l"/>
            <a:pathLst>
              <a:path h="1476375" w="11648189">
                <a:moveTo>
                  <a:pt x="0" y="0"/>
                </a:moveTo>
                <a:lnTo>
                  <a:pt x="11648189" y="0"/>
                </a:lnTo>
                <a:lnTo>
                  <a:pt x="11648189" y="1476375"/>
                </a:lnTo>
                <a:lnTo>
                  <a:pt x="0" y="14763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719383" y="583425"/>
            <a:ext cx="4849178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Cooper Hewitt Bold"/>
              </a:rPr>
              <a:t>Tugas MPK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87578" y="4565447"/>
            <a:ext cx="9855984" cy="923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b. Mengoordinir dan menyampaikan aspirasi warga sekolah kepada Pengurus OSIS SMK Negeri 1 Cimahi.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87578" y="8476602"/>
            <a:ext cx="9912820" cy="923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d. Memberikan pertimbangan terhadap program kerja atau kebijakan OSIS SMK Negeri 1 Cimahi.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87578" y="6521025"/>
            <a:ext cx="10055038" cy="923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c. Menampung dan menyalurkan aspirasi seluruh warga SMK Negeri 1 Cimahi.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43925" y="2960389"/>
            <a:ext cx="10352408" cy="466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a. Mengawasi kinerja kepengurusan OSIS SMK Negeri 1 Cimahi.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1044" y="5188210"/>
            <a:ext cx="6457950" cy="3238471"/>
          </a:xfrm>
          <a:custGeom>
            <a:avLst/>
            <a:gdLst/>
            <a:ahLst/>
            <a:cxnLst/>
            <a:rect r="r" b="b" t="t" l="l"/>
            <a:pathLst>
              <a:path h="3238471" w="6457950">
                <a:moveTo>
                  <a:pt x="0" y="0"/>
                </a:moveTo>
                <a:lnTo>
                  <a:pt x="6457950" y="0"/>
                </a:lnTo>
                <a:lnTo>
                  <a:pt x="6457950" y="3238472"/>
                </a:lnTo>
                <a:lnTo>
                  <a:pt x="0" y="323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0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1406" y="3715560"/>
            <a:ext cx="5790476" cy="981075"/>
          </a:xfrm>
          <a:custGeom>
            <a:avLst/>
            <a:gdLst/>
            <a:ahLst/>
            <a:cxnLst/>
            <a:rect r="r" b="b" t="t" l="l"/>
            <a:pathLst>
              <a:path h="981075" w="5790476">
                <a:moveTo>
                  <a:pt x="0" y="0"/>
                </a:moveTo>
                <a:lnTo>
                  <a:pt x="5790476" y="0"/>
                </a:lnTo>
                <a:lnTo>
                  <a:pt x="5790476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91346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44146" y="3480559"/>
            <a:ext cx="5311750" cy="5311740"/>
          </a:xfrm>
          <a:custGeom>
            <a:avLst/>
            <a:gdLst/>
            <a:ahLst/>
            <a:cxnLst/>
            <a:rect r="r" b="b" t="t" l="l"/>
            <a:pathLst>
              <a:path h="5311740" w="5311750">
                <a:moveTo>
                  <a:pt x="0" y="0"/>
                </a:moveTo>
                <a:lnTo>
                  <a:pt x="5311749" y="0"/>
                </a:lnTo>
                <a:lnTo>
                  <a:pt x="5311749" y="5311740"/>
                </a:lnTo>
                <a:lnTo>
                  <a:pt x="0" y="531174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696019" y="4886430"/>
            <a:ext cx="4444022" cy="2499512"/>
            <a:chOff x="0" y="0"/>
            <a:chExt cx="5925363" cy="33326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25439" cy="3332607"/>
            </a:xfrm>
            <a:custGeom>
              <a:avLst/>
              <a:gdLst/>
              <a:ahLst/>
              <a:cxnLst/>
              <a:rect r="r" b="b" t="t" l="l"/>
              <a:pathLst>
                <a:path h="3332607" w="5925439">
                  <a:moveTo>
                    <a:pt x="275971" y="0"/>
                  </a:moveTo>
                  <a:cubicBezTo>
                    <a:pt x="123317" y="0"/>
                    <a:pt x="0" y="123317"/>
                    <a:pt x="0" y="275971"/>
                  </a:cubicBezTo>
                  <a:lnTo>
                    <a:pt x="0" y="3057271"/>
                  </a:lnTo>
                  <a:cubicBezTo>
                    <a:pt x="0" y="3209544"/>
                    <a:pt x="123317" y="3332607"/>
                    <a:pt x="274828" y="3332607"/>
                  </a:cubicBezTo>
                  <a:cubicBezTo>
                    <a:pt x="275209" y="3332607"/>
                    <a:pt x="275590" y="3332607"/>
                    <a:pt x="276098" y="3332607"/>
                  </a:cubicBezTo>
                  <a:lnTo>
                    <a:pt x="5649468" y="3332607"/>
                  </a:lnTo>
                  <a:cubicBezTo>
                    <a:pt x="5802122" y="3332607"/>
                    <a:pt x="5925439" y="3209290"/>
                    <a:pt x="5925439" y="3056636"/>
                  </a:cubicBezTo>
                  <a:lnTo>
                    <a:pt x="5925439" y="275971"/>
                  </a:lnTo>
                  <a:cubicBezTo>
                    <a:pt x="5925312" y="123317"/>
                    <a:pt x="5801995" y="0"/>
                    <a:pt x="5649341" y="0"/>
                  </a:cubicBezTo>
                  <a:close/>
                </a:path>
              </a:pathLst>
            </a:custGeom>
            <a:blipFill>
              <a:blip r:embed="rId17"/>
              <a:stretch>
                <a:fillRect l="0" t="-678" r="-21" b="-743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702294" y="373799"/>
            <a:ext cx="6883384" cy="129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Cooper Hewitt Bold"/>
              </a:rPr>
              <a:t>PROKER KOMISI 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56964" y="2136381"/>
            <a:ext cx="4017816" cy="43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Program Kerja Tambahan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2385" y="3940664"/>
            <a:ext cx="5106457" cy="46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MPK Up-In (Upgrading Internal)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2385" y="5830110"/>
            <a:ext cx="5798877" cy="182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Kegiatan yang bertujuan untuk mendapatkan wawasan serta kemampuan baru dari pemateri mengenai kepemimpinan.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18938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525" y="2150297"/>
            <a:ext cx="2600325" cy="2638425"/>
          </a:xfrm>
          <a:custGeom>
            <a:avLst/>
            <a:gdLst/>
            <a:ahLst/>
            <a:cxnLst/>
            <a:rect r="r" b="b" t="t" l="l"/>
            <a:pathLst>
              <a:path h="2638425" w="2600325">
                <a:moveTo>
                  <a:pt x="0" y="0"/>
                </a:moveTo>
                <a:lnTo>
                  <a:pt x="2600325" y="0"/>
                </a:lnTo>
                <a:lnTo>
                  <a:pt x="2600325" y="2638425"/>
                </a:lnTo>
                <a:lnTo>
                  <a:pt x="0" y="26384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4556" y="8468296"/>
            <a:ext cx="2581275" cy="1818704"/>
          </a:xfrm>
          <a:custGeom>
            <a:avLst/>
            <a:gdLst/>
            <a:ahLst/>
            <a:cxnLst/>
            <a:rect r="r" b="b" t="t" l="l"/>
            <a:pathLst>
              <a:path h="1818704" w="2581275">
                <a:moveTo>
                  <a:pt x="0" y="0"/>
                </a:moveTo>
                <a:lnTo>
                  <a:pt x="2581275" y="0"/>
                </a:lnTo>
                <a:lnTo>
                  <a:pt x="2581275" y="1818704"/>
                </a:lnTo>
                <a:lnTo>
                  <a:pt x="0" y="18187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3407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986391" y="1616221"/>
            <a:ext cx="301609" cy="2847975"/>
          </a:xfrm>
          <a:custGeom>
            <a:avLst/>
            <a:gdLst/>
            <a:ahLst/>
            <a:cxnLst/>
            <a:rect r="r" b="b" t="t" l="l"/>
            <a:pathLst>
              <a:path h="2847975" w="301609">
                <a:moveTo>
                  <a:pt x="0" y="0"/>
                </a:moveTo>
                <a:lnTo>
                  <a:pt x="301609" y="0"/>
                </a:lnTo>
                <a:lnTo>
                  <a:pt x="3016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90426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46328" y="6752806"/>
            <a:ext cx="3238500" cy="3534194"/>
          </a:xfrm>
          <a:custGeom>
            <a:avLst/>
            <a:gdLst/>
            <a:ahLst/>
            <a:cxnLst/>
            <a:rect r="r" b="b" t="t" l="l"/>
            <a:pathLst>
              <a:path h="3534194" w="3238500">
                <a:moveTo>
                  <a:pt x="0" y="0"/>
                </a:moveTo>
                <a:lnTo>
                  <a:pt x="3238500" y="0"/>
                </a:lnTo>
                <a:lnTo>
                  <a:pt x="3238500" y="3534194"/>
                </a:lnTo>
                <a:lnTo>
                  <a:pt x="0" y="35341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1076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80003" y="4025989"/>
            <a:ext cx="14725145" cy="2609850"/>
          </a:xfrm>
          <a:custGeom>
            <a:avLst/>
            <a:gdLst/>
            <a:ahLst/>
            <a:cxnLst/>
            <a:rect r="r" b="b" t="t" l="l"/>
            <a:pathLst>
              <a:path h="2609850" w="14725145">
                <a:moveTo>
                  <a:pt x="0" y="0"/>
                </a:moveTo>
                <a:lnTo>
                  <a:pt x="14725146" y="0"/>
                </a:lnTo>
                <a:lnTo>
                  <a:pt x="14725146" y="2609850"/>
                </a:lnTo>
                <a:lnTo>
                  <a:pt x="0" y="26098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160809" y="628202"/>
            <a:ext cx="396621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Cooper Hewitt Bold"/>
              </a:rPr>
              <a:t>KOMISI 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27150" y="4833899"/>
            <a:ext cx="12233786" cy="91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 Mengawasi Sekretariat Bidang 6 mengenai </a:t>
            </a:r>
          </a:p>
          <a:p>
            <a:pPr algn="ctr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Pembinaan Kreativitas, Keterampilan, dan Kewirausahaan.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1044" y="5108429"/>
            <a:ext cx="8982075" cy="2524115"/>
          </a:xfrm>
          <a:custGeom>
            <a:avLst/>
            <a:gdLst/>
            <a:ahLst/>
            <a:cxnLst/>
            <a:rect r="r" b="b" t="t" l="l"/>
            <a:pathLst>
              <a:path h="2524115" w="8982075">
                <a:moveTo>
                  <a:pt x="0" y="0"/>
                </a:moveTo>
                <a:lnTo>
                  <a:pt x="8982075" y="0"/>
                </a:lnTo>
                <a:lnTo>
                  <a:pt x="8982075" y="2524115"/>
                </a:lnTo>
                <a:lnTo>
                  <a:pt x="0" y="25241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6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1301" y="3715560"/>
            <a:ext cx="4657211" cy="981075"/>
          </a:xfrm>
          <a:custGeom>
            <a:avLst/>
            <a:gdLst/>
            <a:ahLst/>
            <a:cxnLst/>
            <a:rect r="r" b="b" t="t" l="l"/>
            <a:pathLst>
              <a:path h="981075" w="4657211">
                <a:moveTo>
                  <a:pt x="0" y="0"/>
                </a:moveTo>
                <a:lnTo>
                  <a:pt x="4657211" y="0"/>
                </a:lnTo>
                <a:lnTo>
                  <a:pt x="4657211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91346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66156" y="2979698"/>
            <a:ext cx="4309397" cy="3222944"/>
          </a:xfrm>
          <a:custGeom>
            <a:avLst/>
            <a:gdLst/>
            <a:ahLst/>
            <a:cxnLst/>
            <a:rect r="r" b="b" t="t" l="l"/>
            <a:pathLst>
              <a:path h="3222944" w="4309397">
                <a:moveTo>
                  <a:pt x="0" y="0"/>
                </a:moveTo>
                <a:lnTo>
                  <a:pt x="4309397" y="0"/>
                </a:lnTo>
                <a:lnTo>
                  <a:pt x="4309397" y="3222944"/>
                </a:lnTo>
                <a:lnTo>
                  <a:pt x="0" y="322294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464626" y="6450292"/>
            <a:ext cx="4310928" cy="3251566"/>
          </a:xfrm>
          <a:custGeom>
            <a:avLst/>
            <a:gdLst/>
            <a:ahLst/>
            <a:cxnLst/>
            <a:rect r="r" b="b" t="t" l="l"/>
            <a:pathLst>
              <a:path h="3251566" w="4310928">
                <a:moveTo>
                  <a:pt x="0" y="0"/>
                </a:moveTo>
                <a:lnTo>
                  <a:pt x="4310927" y="0"/>
                </a:lnTo>
                <a:lnTo>
                  <a:pt x="4310927" y="3251566"/>
                </a:lnTo>
                <a:lnTo>
                  <a:pt x="0" y="325156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702294" y="373799"/>
            <a:ext cx="6883384" cy="129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Cooper Hewitt Bold"/>
              </a:rPr>
              <a:t>PROKER KOMISI 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56964" y="2136381"/>
            <a:ext cx="4017816" cy="43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Program Kerja Tambahan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20306" y="3940664"/>
            <a:ext cx="1846858" cy="448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Seminar K3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8142" y="5398827"/>
            <a:ext cx="8206502" cy="1838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Menambah wawasan serta mengasah kemampuan seluruh pengurus dan anggota MPK SMK Negeri 1 Cimahi yang berkenaan dengan Kreativitas, Keterampilan dan Kewirausahaan.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72" y="7946860"/>
            <a:ext cx="18279828" cy="2340150"/>
          </a:xfrm>
          <a:custGeom>
            <a:avLst/>
            <a:gdLst/>
            <a:ahLst/>
            <a:cxnLst/>
            <a:rect r="r" b="b" t="t" l="l"/>
            <a:pathLst>
              <a:path h="2340150" w="18279828">
                <a:moveTo>
                  <a:pt x="0" y="0"/>
                </a:moveTo>
                <a:lnTo>
                  <a:pt x="18279828" y="0"/>
                </a:lnTo>
                <a:lnTo>
                  <a:pt x="18279828" y="2340150"/>
                </a:lnTo>
                <a:lnTo>
                  <a:pt x="0" y="2340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1144791"/>
            <a:ext cx="1028700" cy="1314450"/>
          </a:xfrm>
          <a:custGeom>
            <a:avLst/>
            <a:gdLst/>
            <a:ahLst/>
            <a:cxnLst/>
            <a:rect r="r" b="b" t="t" l="l"/>
            <a:pathLst>
              <a:path h="1314450" w="1028700">
                <a:moveTo>
                  <a:pt x="0" y="0"/>
                </a:moveTo>
                <a:lnTo>
                  <a:pt x="1028700" y="0"/>
                </a:lnTo>
                <a:lnTo>
                  <a:pt x="1028700" y="1314450"/>
                </a:lnTo>
                <a:lnTo>
                  <a:pt x="0" y="1314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4074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-951900">
            <a:off x="15846485" y="1056942"/>
            <a:ext cx="866775" cy="942975"/>
            <a:chOff x="0" y="0"/>
            <a:chExt cx="1155700" cy="12573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55700" cy="1257300"/>
            </a:xfrm>
            <a:custGeom>
              <a:avLst/>
              <a:gdLst/>
              <a:ahLst/>
              <a:cxnLst/>
              <a:rect r="r" b="b" t="t" l="l"/>
              <a:pathLst>
                <a:path h="1257300" w="1155700">
                  <a:moveTo>
                    <a:pt x="1155700" y="0"/>
                  </a:moveTo>
                  <a:lnTo>
                    <a:pt x="1074293" y="0"/>
                  </a:lnTo>
                  <a:lnTo>
                    <a:pt x="0" y="0"/>
                  </a:lnTo>
                  <a:lnTo>
                    <a:pt x="0" y="1257300"/>
                  </a:lnTo>
                  <a:lnTo>
                    <a:pt x="1155700" y="1257300"/>
                  </a:lnTo>
                  <a:lnTo>
                    <a:pt x="115570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51560">
            <a:off x="15838627" y="-46320"/>
            <a:ext cx="809625" cy="819150"/>
            <a:chOff x="0" y="0"/>
            <a:chExt cx="1079500" cy="1092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9500" cy="1092200"/>
            </a:xfrm>
            <a:custGeom>
              <a:avLst/>
              <a:gdLst/>
              <a:ahLst/>
              <a:cxnLst/>
              <a:rect r="r" b="b" t="t" l="l"/>
              <a:pathLst>
                <a:path h="1092200" w="1079500">
                  <a:moveTo>
                    <a:pt x="418846" y="0"/>
                  </a:moveTo>
                  <a:lnTo>
                    <a:pt x="0" y="0"/>
                  </a:lnTo>
                  <a:lnTo>
                    <a:pt x="0" y="1092200"/>
                  </a:lnTo>
                  <a:lnTo>
                    <a:pt x="1079500" y="1092200"/>
                  </a:lnTo>
                  <a:lnTo>
                    <a:pt x="1079500" y="1016000"/>
                  </a:lnTo>
                  <a:lnTo>
                    <a:pt x="1079500" y="208661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310416" y="1799854"/>
            <a:ext cx="11734676" cy="5314950"/>
          </a:xfrm>
          <a:custGeom>
            <a:avLst/>
            <a:gdLst/>
            <a:ahLst/>
            <a:cxnLst/>
            <a:rect r="r" b="b" t="t" l="l"/>
            <a:pathLst>
              <a:path h="5314950" w="11734676">
                <a:moveTo>
                  <a:pt x="0" y="0"/>
                </a:moveTo>
                <a:lnTo>
                  <a:pt x="11734676" y="0"/>
                </a:lnTo>
                <a:lnTo>
                  <a:pt x="11734676" y="5314950"/>
                </a:lnTo>
                <a:lnTo>
                  <a:pt x="0" y="53149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70458" y="6064920"/>
            <a:ext cx="3848100" cy="3762375"/>
          </a:xfrm>
          <a:custGeom>
            <a:avLst/>
            <a:gdLst/>
            <a:ahLst/>
            <a:cxnLst/>
            <a:rect r="r" b="b" t="t" l="l"/>
            <a:pathLst>
              <a:path h="3762375" w="3848100">
                <a:moveTo>
                  <a:pt x="0" y="0"/>
                </a:moveTo>
                <a:lnTo>
                  <a:pt x="3848100" y="0"/>
                </a:lnTo>
                <a:lnTo>
                  <a:pt x="3848100" y="3762375"/>
                </a:lnTo>
                <a:lnTo>
                  <a:pt x="0" y="37623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644852" y="9258300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0" y="0"/>
                </a:lnTo>
                <a:lnTo>
                  <a:pt x="59034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1336020">
            <a:off x="16962549" y="-115424"/>
            <a:ext cx="857250" cy="1333500"/>
            <a:chOff x="0" y="0"/>
            <a:chExt cx="1143000" cy="1778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43000" cy="1778000"/>
            </a:xfrm>
            <a:custGeom>
              <a:avLst/>
              <a:gdLst/>
              <a:ahLst/>
              <a:cxnLst/>
              <a:rect r="r" b="b" t="t" l="l"/>
              <a:pathLst>
                <a:path h="1778000" w="1143000">
                  <a:moveTo>
                    <a:pt x="0" y="328676"/>
                  </a:moveTo>
                  <a:lnTo>
                    <a:pt x="0" y="1778000"/>
                  </a:lnTo>
                  <a:lnTo>
                    <a:pt x="1143000" y="1778000"/>
                  </a:lnTo>
                  <a:lnTo>
                    <a:pt x="1143000" y="701548"/>
                  </a:lnTo>
                  <a:lnTo>
                    <a:pt x="1143000" y="0"/>
                  </a:lnTo>
                  <a:lnTo>
                    <a:pt x="802767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70458" y="3489798"/>
            <a:ext cx="4045534" cy="1479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10"/>
              </a:lnSpc>
            </a:pPr>
            <a:r>
              <a:rPr lang="en-US" sz="7650">
                <a:solidFill>
                  <a:srgbClr val="000000"/>
                </a:solidFill>
                <a:latin typeface="Cooper Hewitt Bold"/>
              </a:rPr>
              <a:t>KOMISI 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31941" y="3733571"/>
            <a:ext cx="10488339" cy="136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 Mengawasi Sekretariat Bidang 7 mengenai </a:t>
            </a:r>
          </a:p>
          <a:p>
            <a:pPr algn="ctr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Pembinaan Kualitas Jasmani, Kesehatan dan Gizi Berbasis Sumber Gizi yang Terdiversifikasi.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1358" y="5308176"/>
            <a:ext cx="10553414" cy="2447925"/>
          </a:xfrm>
          <a:custGeom>
            <a:avLst/>
            <a:gdLst/>
            <a:ahLst/>
            <a:cxnLst/>
            <a:rect r="r" b="b" t="t" l="l"/>
            <a:pathLst>
              <a:path h="2447925" w="10553414">
                <a:moveTo>
                  <a:pt x="0" y="0"/>
                </a:moveTo>
                <a:lnTo>
                  <a:pt x="10553414" y="0"/>
                </a:lnTo>
                <a:lnTo>
                  <a:pt x="10553414" y="2447925"/>
                </a:lnTo>
                <a:lnTo>
                  <a:pt x="0" y="2447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1358" y="3715560"/>
            <a:ext cx="5788438" cy="1078266"/>
          </a:xfrm>
          <a:custGeom>
            <a:avLst/>
            <a:gdLst/>
            <a:ahLst/>
            <a:cxnLst/>
            <a:rect r="r" b="b" t="t" l="l"/>
            <a:pathLst>
              <a:path h="1078266" w="5788438">
                <a:moveTo>
                  <a:pt x="0" y="0"/>
                </a:moveTo>
                <a:lnTo>
                  <a:pt x="5788438" y="0"/>
                </a:lnTo>
                <a:lnTo>
                  <a:pt x="5788438" y="1078266"/>
                </a:lnTo>
                <a:lnTo>
                  <a:pt x="0" y="10782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91346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006520" y="3191685"/>
            <a:ext cx="4366317" cy="2877417"/>
            <a:chOff x="0" y="0"/>
            <a:chExt cx="5821756" cy="38365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21553" cy="3836797"/>
            </a:xfrm>
            <a:custGeom>
              <a:avLst/>
              <a:gdLst/>
              <a:ahLst/>
              <a:cxnLst/>
              <a:rect r="r" b="b" t="t" l="l"/>
              <a:pathLst>
                <a:path h="3836797" w="5821553">
                  <a:moveTo>
                    <a:pt x="2344293" y="0"/>
                  </a:moveTo>
                  <a:cubicBezTo>
                    <a:pt x="1563624" y="31242"/>
                    <a:pt x="782955" y="93726"/>
                    <a:pt x="0" y="98171"/>
                  </a:cubicBezTo>
                  <a:cubicBezTo>
                    <a:pt x="4445" y="720471"/>
                    <a:pt x="35687" y="1483360"/>
                    <a:pt x="69088" y="2105660"/>
                  </a:cubicBezTo>
                  <a:cubicBezTo>
                    <a:pt x="98044" y="2667762"/>
                    <a:pt x="127127" y="3229864"/>
                    <a:pt x="133731" y="3794252"/>
                  </a:cubicBezTo>
                  <a:lnTo>
                    <a:pt x="1286891" y="3780917"/>
                  </a:lnTo>
                  <a:cubicBezTo>
                    <a:pt x="1800987" y="3772916"/>
                    <a:pt x="2315210" y="3765042"/>
                    <a:pt x="2829306" y="3765042"/>
                  </a:cubicBezTo>
                  <a:cubicBezTo>
                    <a:pt x="3180588" y="3765042"/>
                    <a:pt x="3531870" y="3768725"/>
                    <a:pt x="3883152" y="3778758"/>
                  </a:cubicBezTo>
                  <a:cubicBezTo>
                    <a:pt x="4468114" y="3794887"/>
                    <a:pt x="5051298" y="3832987"/>
                    <a:pt x="5636006" y="3836797"/>
                  </a:cubicBezTo>
                  <a:lnTo>
                    <a:pt x="5821553" y="3836797"/>
                  </a:lnTo>
                  <a:lnTo>
                    <a:pt x="5819267" y="3615944"/>
                  </a:lnTo>
                  <a:cubicBezTo>
                    <a:pt x="5805932" y="2458339"/>
                    <a:pt x="5767959" y="1160145"/>
                    <a:pt x="5765673" y="254"/>
                  </a:cubicBezTo>
                  <a:close/>
                </a:path>
              </a:pathLst>
            </a:custGeom>
            <a:blipFill>
              <a:blip r:embed="rId16"/>
              <a:stretch>
                <a:fillRect l="0" t="-7461" r="0" b="-7461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081805" y="6400333"/>
            <a:ext cx="4339542" cy="2910878"/>
            <a:chOff x="0" y="0"/>
            <a:chExt cx="5786056" cy="38811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86247" cy="3881120"/>
            </a:xfrm>
            <a:custGeom>
              <a:avLst/>
              <a:gdLst/>
              <a:ahLst/>
              <a:cxnLst/>
              <a:rect r="r" b="b" t="t" l="l"/>
              <a:pathLst>
                <a:path h="3881120" w="5786247">
                  <a:moveTo>
                    <a:pt x="2750058" y="0"/>
                  </a:moveTo>
                  <a:lnTo>
                    <a:pt x="2317496" y="2286"/>
                  </a:lnTo>
                  <a:cubicBezTo>
                    <a:pt x="1556893" y="6731"/>
                    <a:pt x="798576" y="24511"/>
                    <a:pt x="37973" y="28956"/>
                  </a:cubicBezTo>
                  <a:cubicBezTo>
                    <a:pt x="35687" y="499618"/>
                    <a:pt x="24638" y="970280"/>
                    <a:pt x="15621" y="1438656"/>
                  </a:cubicBezTo>
                  <a:lnTo>
                    <a:pt x="0" y="2348738"/>
                  </a:lnTo>
                  <a:lnTo>
                    <a:pt x="0" y="2482596"/>
                  </a:lnTo>
                  <a:lnTo>
                    <a:pt x="53594" y="3861054"/>
                  </a:lnTo>
                  <a:cubicBezTo>
                    <a:pt x="544957" y="3862705"/>
                    <a:pt x="1036193" y="3873500"/>
                    <a:pt x="1527556" y="3881120"/>
                  </a:cubicBezTo>
                  <a:lnTo>
                    <a:pt x="2266823" y="3881120"/>
                  </a:lnTo>
                  <a:lnTo>
                    <a:pt x="2542921" y="3869944"/>
                  </a:lnTo>
                  <a:cubicBezTo>
                    <a:pt x="3011297" y="3856609"/>
                    <a:pt x="3481959" y="3861053"/>
                    <a:pt x="3950462" y="3858768"/>
                  </a:cubicBezTo>
                  <a:lnTo>
                    <a:pt x="5786247" y="3845433"/>
                  </a:lnTo>
                  <a:lnTo>
                    <a:pt x="5786247" y="2384425"/>
                  </a:lnTo>
                  <a:cubicBezTo>
                    <a:pt x="5770626" y="2239391"/>
                    <a:pt x="5759450" y="2098929"/>
                    <a:pt x="5752846" y="1956181"/>
                  </a:cubicBezTo>
                  <a:lnTo>
                    <a:pt x="5752846" y="1956181"/>
                  </a:lnTo>
                  <a:cubicBezTo>
                    <a:pt x="5737225" y="1666240"/>
                    <a:pt x="5732780" y="1376299"/>
                    <a:pt x="5730494" y="1086231"/>
                  </a:cubicBezTo>
                  <a:lnTo>
                    <a:pt x="5726049" y="71374"/>
                  </a:lnTo>
                  <a:lnTo>
                    <a:pt x="5618733" y="71755"/>
                  </a:lnTo>
                  <a:cubicBezTo>
                    <a:pt x="5382386" y="71755"/>
                    <a:pt x="5146039" y="65659"/>
                    <a:pt x="4909693" y="57912"/>
                  </a:cubicBezTo>
                  <a:cubicBezTo>
                    <a:pt x="4478909" y="44577"/>
                    <a:pt x="4046220" y="17907"/>
                    <a:pt x="3615690" y="8890"/>
                  </a:cubicBezTo>
                  <a:cubicBezTo>
                    <a:pt x="3330194" y="3048"/>
                    <a:pt x="3044698" y="0"/>
                    <a:pt x="2759329" y="0"/>
                  </a:cubicBezTo>
                  <a:close/>
                </a:path>
              </a:pathLst>
            </a:custGeom>
            <a:blipFill>
              <a:blip r:embed="rId17"/>
              <a:stretch>
                <a:fillRect l="0" t="-5799" r="0" b="-5799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371686" y="5816213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702294" y="373799"/>
            <a:ext cx="6883384" cy="129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Cooper Hewitt Bold"/>
              </a:rPr>
              <a:t>PROKER KOMISI 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35073" y="2136391"/>
            <a:ext cx="4017816" cy="43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Program Kerja Tambahan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5156" y="5593926"/>
            <a:ext cx="9789281" cy="136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Kegiatan yang bertujuan untuk :</a:t>
            </a:r>
          </a:p>
          <a:p>
            <a:pPr algn="just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Meningkatkan kesadaran akan pentingnya kesehatan</a:t>
            </a:r>
          </a:p>
          <a:p>
            <a:pPr algn="just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mental.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6872" y="4001699"/>
            <a:ext cx="5497411" cy="448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REBEKA (Reboisasi Bersama OSKA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471" y="100750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04496" y="-63503"/>
            <a:ext cx="1087422" cy="574672"/>
          </a:xfrm>
          <a:custGeom>
            <a:avLst/>
            <a:gdLst/>
            <a:ahLst/>
            <a:cxnLst/>
            <a:rect r="r" b="b" t="t" l="l"/>
            <a:pathLst>
              <a:path h="574672" w="1087422">
                <a:moveTo>
                  <a:pt x="0" y="0"/>
                </a:moveTo>
                <a:lnTo>
                  <a:pt x="1087421" y="0"/>
                </a:lnTo>
                <a:lnTo>
                  <a:pt x="1087421" y="574672"/>
                </a:lnTo>
                <a:lnTo>
                  <a:pt x="0" y="574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5321" y="7883357"/>
            <a:ext cx="18406824" cy="2467146"/>
          </a:xfrm>
          <a:custGeom>
            <a:avLst/>
            <a:gdLst/>
            <a:ahLst/>
            <a:cxnLst/>
            <a:rect r="r" b="b" t="t" l="l"/>
            <a:pathLst>
              <a:path h="2467146" w="18406824">
                <a:moveTo>
                  <a:pt x="0" y="0"/>
                </a:moveTo>
                <a:lnTo>
                  <a:pt x="18406824" y="0"/>
                </a:lnTo>
                <a:lnTo>
                  <a:pt x="18406824" y="2467146"/>
                </a:lnTo>
                <a:lnTo>
                  <a:pt x="0" y="24671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64292" y="-63503"/>
            <a:ext cx="13210461" cy="7241810"/>
          </a:xfrm>
          <a:custGeom>
            <a:avLst/>
            <a:gdLst/>
            <a:ahLst/>
            <a:cxnLst/>
            <a:rect r="r" b="b" t="t" l="l"/>
            <a:pathLst>
              <a:path h="7241810" w="13210461">
                <a:moveTo>
                  <a:pt x="0" y="0"/>
                </a:moveTo>
                <a:lnTo>
                  <a:pt x="13210461" y="0"/>
                </a:lnTo>
                <a:lnTo>
                  <a:pt x="13210461" y="7241810"/>
                </a:lnTo>
                <a:lnTo>
                  <a:pt x="0" y="72418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0191" y="3687623"/>
            <a:ext cx="4045534" cy="1479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10"/>
              </a:lnSpc>
            </a:pPr>
            <a:r>
              <a:rPr lang="en-US" sz="7650">
                <a:solidFill>
                  <a:srgbClr val="000000"/>
                </a:solidFill>
                <a:latin typeface="Cooper Hewitt Bold"/>
              </a:rPr>
              <a:t>KOMISI 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46829" y="3962162"/>
            <a:ext cx="10893400" cy="91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 Mengawasi Sekretariat Bidang 8 mengenai </a:t>
            </a:r>
          </a:p>
          <a:p>
            <a:pPr algn="ctr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Pembinaan Sastra dan Budaya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1406" y="5143500"/>
            <a:ext cx="10553424" cy="2619375"/>
          </a:xfrm>
          <a:custGeom>
            <a:avLst/>
            <a:gdLst/>
            <a:ahLst/>
            <a:cxnLst/>
            <a:rect r="r" b="b" t="t" l="l"/>
            <a:pathLst>
              <a:path h="2619375" w="10553424">
                <a:moveTo>
                  <a:pt x="0" y="0"/>
                </a:moveTo>
                <a:lnTo>
                  <a:pt x="10553423" y="0"/>
                </a:lnTo>
                <a:lnTo>
                  <a:pt x="10553423" y="2619375"/>
                </a:lnTo>
                <a:lnTo>
                  <a:pt x="0" y="2619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8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37"/>
            <a:ext cx="2581275" cy="1419063"/>
          </a:xfrm>
          <a:custGeom>
            <a:avLst/>
            <a:gdLst/>
            <a:ahLst/>
            <a:cxnLst/>
            <a:rect r="r" b="b" t="t" l="l"/>
            <a:pathLst>
              <a:path h="1419063" w="2581275">
                <a:moveTo>
                  <a:pt x="0" y="0"/>
                </a:moveTo>
                <a:lnTo>
                  <a:pt x="2581275" y="0"/>
                </a:lnTo>
                <a:lnTo>
                  <a:pt x="2581275" y="1419063"/>
                </a:lnTo>
                <a:lnTo>
                  <a:pt x="0" y="14190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94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1406" y="3715569"/>
            <a:ext cx="6858582" cy="1073732"/>
          </a:xfrm>
          <a:custGeom>
            <a:avLst/>
            <a:gdLst/>
            <a:ahLst/>
            <a:cxnLst/>
            <a:rect r="r" b="b" t="t" l="l"/>
            <a:pathLst>
              <a:path h="1073732" w="6858582">
                <a:moveTo>
                  <a:pt x="0" y="0"/>
                </a:moveTo>
                <a:lnTo>
                  <a:pt x="6858581" y="0"/>
                </a:lnTo>
                <a:lnTo>
                  <a:pt x="6858581" y="1073732"/>
                </a:lnTo>
                <a:lnTo>
                  <a:pt x="0" y="10737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91346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768395" y="4692901"/>
            <a:ext cx="5490286" cy="3087986"/>
            <a:chOff x="0" y="0"/>
            <a:chExt cx="7320382" cy="41173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320407" cy="4117213"/>
            </a:xfrm>
            <a:custGeom>
              <a:avLst/>
              <a:gdLst/>
              <a:ahLst/>
              <a:cxnLst/>
              <a:rect r="r" b="b" t="t" l="l"/>
              <a:pathLst>
                <a:path h="4117213" w="7320407">
                  <a:moveTo>
                    <a:pt x="340995" y="0"/>
                  </a:moveTo>
                  <a:cubicBezTo>
                    <a:pt x="152400" y="0"/>
                    <a:pt x="0" y="152400"/>
                    <a:pt x="0" y="340995"/>
                  </a:cubicBezTo>
                  <a:lnTo>
                    <a:pt x="0" y="3777107"/>
                  </a:lnTo>
                  <a:cubicBezTo>
                    <a:pt x="0" y="3965194"/>
                    <a:pt x="152400" y="4117213"/>
                    <a:pt x="339471" y="4117213"/>
                  </a:cubicBezTo>
                  <a:cubicBezTo>
                    <a:pt x="339979" y="4117213"/>
                    <a:pt x="340487" y="4117213"/>
                    <a:pt x="340995" y="4117213"/>
                  </a:cubicBezTo>
                  <a:lnTo>
                    <a:pt x="6979412" y="4117213"/>
                  </a:lnTo>
                  <a:cubicBezTo>
                    <a:pt x="7168007" y="4117213"/>
                    <a:pt x="7320407" y="3964813"/>
                    <a:pt x="7320407" y="3776218"/>
                  </a:cubicBezTo>
                  <a:lnTo>
                    <a:pt x="7320407" y="340995"/>
                  </a:lnTo>
                  <a:cubicBezTo>
                    <a:pt x="7320407" y="152400"/>
                    <a:pt x="7168007" y="0"/>
                    <a:pt x="6979412" y="0"/>
                  </a:cubicBezTo>
                  <a:close/>
                </a:path>
              </a:pathLst>
            </a:custGeom>
            <a:blipFill>
              <a:blip r:embed="rId16"/>
              <a:stretch>
                <a:fillRect l="-1823" t="0" r="-1823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5702294" y="373799"/>
            <a:ext cx="6883384" cy="129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Cooper Hewitt Bold"/>
              </a:rPr>
              <a:t>PROKER KOMISI 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77357" y="2136391"/>
            <a:ext cx="3733257" cy="43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 Program Kerja Bulanan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2972" y="5408426"/>
            <a:ext cx="9790290" cy="1838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Terdapat sebuah mading bertema Seni dan Budaya yang berisi tentang informasi seputar MPK, seperti Timeline, Program Kerja MPK, jadwal piket dan sebagainya yang di update setiap dua bulan sekali.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3244" y="3999442"/>
            <a:ext cx="6774905" cy="448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MaNiaK (Mading Seni dan Budaya MPK)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1063" y="4886430"/>
            <a:ext cx="12671791" cy="3457460"/>
          </a:xfrm>
          <a:custGeom>
            <a:avLst/>
            <a:gdLst/>
            <a:ahLst/>
            <a:cxnLst/>
            <a:rect r="r" b="b" t="t" l="l"/>
            <a:pathLst>
              <a:path h="3457460" w="12671791">
                <a:moveTo>
                  <a:pt x="0" y="0"/>
                </a:moveTo>
                <a:lnTo>
                  <a:pt x="12671791" y="0"/>
                </a:lnTo>
                <a:lnTo>
                  <a:pt x="12671791" y="3457460"/>
                </a:lnTo>
                <a:lnTo>
                  <a:pt x="0" y="3457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6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7502" y="5881526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47502" y="6338726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7502" y="6795926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7502" y="7253126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47502" y="7710326"/>
            <a:ext cx="114300" cy="114300"/>
          </a:xfrm>
          <a:custGeom>
            <a:avLst/>
            <a:gdLst/>
            <a:ahLst/>
            <a:cxnLst/>
            <a:rect r="r" b="b" t="t" l="l"/>
            <a:pathLst>
              <a:path h="114300" w="114300">
                <a:moveTo>
                  <a:pt x="0" y="0"/>
                </a:moveTo>
                <a:lnTo>
                  <a:pt x="114300" y="0"/>
                </a:lnTo>
                <a:lnTo>
                  <a:pt x="114300" y="114300"/>
                </a:lnTo>
                <a:lnTo>
                  <a:pt x="0" y="114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31596" y="3715560"/>
            <a:ext cx="8409461" cy="981075"/>
          </a:xfrm>
          <a:custGeom>
            <a:avLst/>
            <a:gdLst/>
            <a:ahLst/>
            <a:cxnLst/>
            <a:rect r="r" b="b" t="t" l="l"/>
            <a:pathLst>
              <a:path h="981075" w="8409461">
                <a:moveTo>
                  <a:pt x="0" y="0"/>
                </a:moveTo>
                <a:lnTo>
                  <a:pt x="8409461" y="0"/>
                </a:lnTo>
                <a:lnTo>
                  <a:pt x="8409461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519796" y="191346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702294" y="373799"/>
            <a:ext cx="6883384" cy="129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Cooper Hewitt Bold"/>
              </a:rPr>
              <a:t>PROKER KOMISI 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77357" y="2136381"/>
            <a:ext cx="3733257" cy="43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 Program Kerja Bulanan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87087" y="5327390"/>
            <a:ext cx="11580541" cy="2537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4"/>
              </a:lnSpc>
            </a:pPr>
            <a:r>
              <a:rPr lang="en-US" sz="2422">
                <a:solidFill>
                  <a:srgbClr val="000000"/>
                </a:solidFill>
                <a:latin typeface="Open Sans Bold"/>
              </a:rPr>
              <a:t>Kegiatan yang bertujuan untuk :</a:t>
            </a:r>
          </a:p>
          <a:p>
            <a:pPr algn="just">
              <a:lnSpc>
                <a:spcPts val="3354"/>
              </a:lnSpc>
            </a:pPr>
            <a:r>
              <a:rPr lang="en-US" sz="2422">
                <a:solidFill>
                  <a:srgbClr val="000000"/>
                </a:solidFill>
                <a:latin typeface="Open Sans Bold"/>
              </a:rPr>
              <a:t>Meningkatkan kesadaran dan rasa cinta terhadap budaya Indonesia. </a:t>
            </a:r>
          </a:p>
          <a:p>
            <a:pPr algn="just">
              <a:lnSpc>
                <a:spcPts val="3354"/>
              </a:lnSpc>
            </a:pPr>
            <a:r>
              <a:rPr lang="en-US" sz="2422">
                <a:solidFill>
                  <a:srgbClr val="000000"/>
                </a:solidFill>
                <a:latin typeface="Open Sans Bold"/>
              </a:rPr>
              <a:t>Meningkatkan kreativitas peserta lomba. </a:t>
            </a:r>
          </a:p>
          <a:p>
            <a:pPr algn="just">
              <a:lnSpc>
                <a:spcPts val="3354"/>
              </a:lnSpc>
            </a:pPr>
            <a:r>
              <a:rPr lang="en-US" sz="2422">
                <a:solidFill>
                  <a:srgbClr val="000000"/>
                </a:solidFill>
                <a:latin typeface="Open Sans Bold"/>
              </a:rPr>
              <a:t>Mengembangkan hard/soft skill peserta lomba. </a:t>
            </a:r>
          </a:p>
          <a:p>
            <a:pPr algn="just">
              <a:lnSpc>
                <a:spcPts val="3354"/>
              </a:lnSpc>
            </a:pPr>
            <a:r>
              <a:rPr lang="en-US" sz="2422">
                <a:solidFill>
                  <a:srgbClr val="000000"/>
                </a:solidFill>
                <a:latin typeface="Open Sans Bold"/>
              </a:rPr>
              <a:t>Meningkatkan rasa nasionalisme.</a:t>
            </a:r>
          </a:p>
          <a:p>
            <a:pPr algn="just">
              <a:lnSpc>
                <a:spcPts val="3354"/>
              </a:lnSpc>
            </a:pPr>
            <a:r>
              <a:rPr lang="en-US" sz="2422">
                <a:solidFill>
                  <a:srgbClr val="000000"/>
                </a:solidFill>
                <a:latin typeface="Open Sans Bold"/>
              </a:rPr>
              <a:t>Meningkatkan skill berbahasa daerah atau bahasa asing peserta lomba.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2385" y="3940664"/>
            <a:ext cx="7905179" cy="46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MBBB (MPK Berbudaya, Berseni, dan Berbahasa)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69931" y="121236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-785100">
            <a:off x="6363" y="2400519"/>
            <a:ext cx="2095500" cy="2095500"/>
            <a:chOff x="0" y="0"/>
            <a:chExt cx="2794000" cy="2794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94000" cy="2794000"/>
            </a:xfrm>
            <a:custGeom>
              <a:avLst/>
              <a:gdLst/>
              <a:ahLst/>
              <a:cxnLst/>
              <a:rect r="r" b="b" t="t" l="l"/>
              <a:pathLst>
                <a:path h="2794000" w="2794000">
                  <a:moveTo>
                    <a:pt x="2794000" y="0"/>
                  </a:moveTo>
                  <a:lnTo>
                    <a:pt x="278765" y="0"/>
                  </a:lnTo>
                  <a:lnTo>
                    <a:pt x="0" y="1199388"/>
                  </a:lnTo>
                  <a:lnTo>
                    <a:pt x="0" y="1816989"/>
                  </a:lnTo>
                  <a:lnTo>
                    <a:pt x="0" y="2794000"/>
                  </a:lnTo>
                  <a:lnTo>
                    <a:pt x="244983" y="2794000"/>
                  </a:lnTo>
                  <a:lnTo>
                    <a:pt x="2794000" y="2794000"/>
                  </a:lnTo>
                  <a:lnTo>
                    <a:pt x="2794000" y="955675"/>
                  </a:lnTo>
                  <a:lnTo>
                    <a:pt x="279400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-1551420">
            <a:off x="-113624" y="8632507"/>
            <a:ext cx="2392528" cy="2290905"/>
            <a:chOff x="0" y="0"/>
            <a:chExt cx="3190037" cy="30545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89986" cy="3054477"/>
            </a:xfrm>
            <a:custGeom>
              <a:avLst/>
              <a:gdLst/>
              <a:ahLst/>
              <a:cxnLst/>
              <a:rect r="r" b="b" t="t" l="l"/>
              <a:pathLst>
                <a:path h="3054477" w="3189986">
                  <a:moveTo>
                    <a:pt x="3189986" y="0"/>
                  </a:moveTo>
                  <a:lnTo>
                    <a:pt x="2879979" y="0"/>
                  </a:lnTo>
                  <a:lnTo>
                    <a:pt x="731012" y="0"/>
                  </a:lnTo>
                  <a:lnTo>
                    <a:pt x="0" y="1508506"/>
                  </a:lnTo>
                  <a:lnTo>
                    <a:pt x="3189986" y="3054477"/>
                  </a:lnTo>
                  <a:lnTo>
                    <a:pt x="3189986" y="0"/>
                  </a:lnTo>
                  <a:close/>
                </a:path>
              </a:pathLst>
            </a:custGeom>
            <a:blipFill>
              <a:blip r:embed="rId9"/>
              <a:stretch>
                <a:fillRect l="-7890" t="0" r="-1" b="-6442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7690173" y="2150288"/>
            <a:ext cx="597827" cy="2847975"/>
          </a:xfrm>
          <a:custGeom>
            <a:avLst/>
            <a:gdLst/>
            <a:ahLst/>
            <a:cxnLst/>
            <a:rect r="r" b="b" t="t" l="l"/>
            <a:pathLst>
              <a:path h="2847975" w="597827">
                <a:moveTo>
                  <a:pt x="0" y="0"/>
                </a:moveTo>
                <a:lnTo>
                  <a:pt x="597827" y="0"/>
                </a:lnTo>
                <a:lnTo>
                  <a:pt x="597827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406659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22321" y="6009656"/>
            <a:ext cx="2765679" cy="4248150"/>
          </a:xfrm>
          <a:custGeom>
            <a:avLst/>
            <a:gdLst/>
            <a:ahLst/>
            <a:cxnLst/>
            <a:rect r="r" b="b" t="t" l="l"/>
            <a:pathLst>
              <a:path h="4248150" w="2765679">
                <a:moveTo>
                  <a:pt x="0" y="0"/>
                </a:moveTo>
                <a:lnTo>
                  <a:pt x="2765679" y="0"/>
                </a:lnTo>
                <a:lnTo>
                  <a:pt x="2765679" y="4248150"/>
                </a:lnTo>
                <a:lnTo>
                  <a:pt x="0" y="42481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9174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80003" y="4025989"/>
            <a:ext cx="14725145" cy="2609850"/>
          </a:xfrm>
          <a:custGeom>
            <a:avLst/>
            <a:gdLst/>
            <a:ahLst/>
            <a:cxnLst/>
            <a:rect r="r" b="b" t="t" l="l"/>
            <a:pathLst>
              <a:path h="2609850" w="14725145">
                <a:moveTo>
                  <a:pt x="0" y="0"/>
                </a:moveTo>
                <a:lnTo>
                  <a:pt x="14725146" y="0"/>
                </a:lnTo>
                <a:lnTo>
                  <a:pt x="14725146" y="2609850"/>
                </a:lnTo>
                <a:lnTo>
                  <a:pt x="0" y="26098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160809" y="628193"/>
            <a:ext cx="396621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Cooper Hewitt Bold"/>
              </a:rPr>
              <a:t>KOMISI 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21579" y="4833899"/>
            <a:ext cx="10844870" cy="91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 Mengawasi Sekretariat Bidang 9 mengenai </a:t>
            </a:r>
          </a:p>
          <a:p>
            <a:pPr algn="ctr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Pembinaan Teknologi, Informatika, dan Komunikasi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1044" y="4886449"/>
            <a:ext cx="6743700" cy="2914621"/>
          </a:xfrm>
          <a:custGeom>
            <a:avLst/>
            <a:gdLst/>
            <a:ahLst/>
            <a:cxnLst/>
            <a:rect r="r" b="b" t="t" l="l"/>
            <a:pathLst>
              <a:path h="2914621" w="6743700">
                <a:moveTo>
                  <a:pt x="0" y="0"/>
                </a:moveTo>
                <a:lnTo>
                  <a:pt x="6743700" y="0"/>
                </a:lnTo>
                <a:lnTo>
                  <a:pt x="6743700" y="2914621"/>
                </a:lnTo>
                <a:lnTo>
                  <a:pt x="0" y="2914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1406" y="3715560"/>
            <a:ext cx="6266726" cy="981075"/>
          </a:xfrm>
          <a:custGeom>
            <a:avLst/>
            <a:gdLst/>
            <a:ahLst/>
            <a:cxnLst/>
            <a:rect r="r" b="b" t="t" l="l"/>
            <a:pathLst>
              <a:path h="981075" w="6266726">
                <a:moveTo>
                  <a:pt x="0" y="0"/>
                </a:moveTo>
                <a:lnTo>
                  <a:pt x="6266726" y="0"/>
                </a:lnTo>
                <a:lnTo>
                  <a:pt x="6266726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91346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74452" y="3071832"/>
            <a:ext cx="3216926" cy="6575212"/>
          </a:xfrm>
          <a:custGeom>
            <a:avLst/>
            <a:gdLst/>
            <a:ahLst/>
            <a:cxnLst/>
            <a:rect r="r" b="b" t="t" l="l"/>
            <a:pathLst>
              <a:path h="6575212" w="3216926">
                <a:moveTo>
                  <a:pt x="0" y="0"/>
                </a:moveTo>
                <a:lnTo>
                  <a:pt x="3216926" y="0"/>
                </a:lnTo>
                <a:lnTo>
                  <a:pt x="3216926" y="6575212"/>
                </a:lnTo>
                <a:lnTo>
                  <a:pt x="0" y="65752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843835" y="3239519"/>
            <a:ext cx="2881179" cy="6251219"/>
            <a:chOff x="0" y="0"/>
            <a:chExt cx="3841572" cy="833495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41496" cy="8335010"/>
            </a:xfrm>
            <a:custGeom>
              <a:avLst/>
              <a:gdLst/>
              <a:ahLst/>
              <a:cxnLst/>
              <a:rect r="r" b="b" t="t" l="l"/>
              <a:pathLst>
                <a:path h="8335010" w="3841496">
                  <a:moveTo>
                    <a:pt x="358140" y="0"/>
                  </a:moveTo>
                  <a:cubicBezTo>
                    <a:pt x="160655" y="0"/>
                    <a:pt x="0" y="160655"/>
                    <a:pt x="0" y="358140"/>
                  </a:cubicBezTo>
                  <a:lnTo>
                    <a:pt x="0" y="7976870"/>
                  </a:lnTo>
                  <a:cubicBezTo>
                    <a:pt x="0" y="8174355"/>
                    <a:pt x="160655" y="8335010"/>
                    <a:pt x="358140" y="8335010"/>
                  </a:cubicBezTo>
                  <a:lnTo>
                    <a:pt x="3488055" y="8335010"/>
                  </a:lnTo>
                  <a:cubicBezTo>
                    <a:pt x="3665855" y="8335010"/>
                    <a:pt x="3813810" y="8204835"/>
                    <a:pt x="3841496" y="8034655"/>
                  </a:cubicBezTo>
                  <a:lnTo>
                    <a:pt x="3841496" y="8034655"/>
                  </a:lnTo>
                  <a:lnTo>
                    <a:pt x="3841496" y="296672"/>
                  </a:lnTo>
                  <a:lnTo>
                    <a:pt x="3841496" y="296672"/>
                  </a:lnTo>
                  <a:cubicBezTo>
                    <a:pt x="3813810" y="128270"/>
                    <a:pt x="3666617" y="0"/>
                    <a:pt x="3488055" y="0"/>
                  </a:cubicBezTo>
                  <a:lnTo>
                    <a:pt x="3023616" y="0"/>
                  </a:lnTo>
                  <a:lnTo>
                    <a:pt x="3023616" y="97663"/>
                  </a:lnTo>
                  <a:cubicBezTo>
                    <a:pt x="3023616" y="208407"/>
                    <a:pt x="2932430" y="299466"/>
                    <a:pt x="2821813" y="299466"/>
                  </a:cubicBezTo>
                  <a:lnTo>
                    <a:pt x="1028827" y="299466"/>
                  </a:lnTo>
                  <a:cubicBezTo>
                    <a:pt x="918083" y="299466"/>
                    <a:pt x="827024" y="208280"/>
                    <a:pt x="827024" y="97663"/>
                  </a:cubicBezTo>
                  <a:lnTo>
                    <a:pt x="827024" y="0"/>
                  </a:lnTo>
                  <a:close/>
                </a:path>
              </a:pathLst>
            </a:custGeom>
            <a:blipFill>
              <a:blip r:embed="rId18"/>
              <a:stretch>
                <a:fillRect l="-1255" t="0" r="-1255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8681380" y="4692901"/>
            <a:ext cx="4517098" cy="4517098"/>
          </a:xfrm>
          <a:custGeom>
            <a:avLst/>
            <a:gdLst/>
            <a:ahLst/>
            <a:cxnLst/>
            <a:rect r="r" b="b" t="t" l="l"/>
            <a:pathLst>
              <a:path h="4517098" w="4517098">
                <a:moveTo>
                  <a:pt x="0" y="0"/>
                </a:moveTo>
                <a:lnTo>
                  <a:pt x="4517098" y="0"/>
                </a:lnTo>
                <a:lnTo>
                  <a:pt x="4517098" y="4517098"/>
                </a:lnTo>
                <a:lnTo>
                  <a:pt x="0" y="451709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60928" t="0" r="-60871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702294" y="373799"/>
            <a:ext cx="6883384" cy="129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Cooper Hewitt Bold"/>
              </a:rPr>
              <a:t>PROKER KOMISI 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40168" y="2136391"/>
            <a:ext cx="3651552" cy="43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Program Kerja Bulanan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2305" y="3940673"/>
            <a:ext cx="4497467" cy="46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AP (Aspirasi Pembangunan)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2385" y="5402094"/>
            <a:ext cx="5974194" cy="1838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Mengetahui seluruh aspirasi siswa SMK Negeri 1 Cimahi dan menampungnya serta berusaha mewujudkannya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7546438"/>
            <a:ext cx="18414997" cy="2803522"/>
          </a:xfrm>
          <a:custGeom>
            <a:avLst/>
            <a:gdLst/>
            <a:ahLst/>
            <a:cxnLst/>
            <a:rect r="r" b="b" t="t" l="l"/>
            <a:pathLst>
              <a:path h="2803522" w="18414997">
                <a:moveTo>
                  <a:pt x="0" y="0"/>
                </a:moveTo>
                <a:lnTo>
                  <a:pt x="18414997" y="0"/>
                </a:lnTo>
                <a:lnTo>
                  <a:pt x="18414997" y="2803522"/>
                </a:lnTo>
                <a:lnTo>
                  <a:pt x="0" y="2803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6555" y="604520"/>
            <a:ext cx="1303540" cy="1288021"/>
          </a:xfrm>
          <a:custGeom>
            <a:avLst/>
            <a:gdLst/>
            <a:ahLst/>
            <a:cxnLst/>
            <a:rect r="r" b="b" t="t" l="l"/>
            <a:pathLst>
              <a:path h="1288021" w="1303540">
                <a:moveTo>
                  <a:pt x="0" y="0"/>
                </a:moveTo>
                <a:lnTo>
                  <a:pt x="1303540" y="0"/>
                </a:lnTo>
                <a:lnTo>
                  <a:pt x="1303540" y="1288021"/>
                </a:lnTo>
                <a:lnTo>
                  <a:pt x="0" y="1288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03521" y="2560855"/>
            <a:ext cx="6752801" cy="3877609"/>
          </a:xfrm>
          <a:custGeom>
            <a:avLst/>
            <a:gdLst/>
            <a:ahLst/>
            <a:cxnLst/>
            <a:rect r="r" b="b" t="t" l="l"/>
            <a:pathLst>
              <a:path h="3877609" w="6752801">
                <a:moveTo>
                  <a:pt x="0" y="0"/>
                </a:moveTo>
                <a:lnTo>
                  <a:pt x="6752801" y="0"/>
                </a:lnTo>
                <a:lnTo>
                  <a:pt x="6752801" y="3877608"/>
                </a:lnTo>
                <a:lnTo>
                  <a:pt x="0" y="387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33450" y="2560855"/>
            <a:ext cx="6794875" cy="3877609"/>
          </a:xfrm>
          <a:custGeom>
            <a:avLst/>
            <a:gdLst/>
            <a:ahLst/>
            <a:cxnLst/>
            <a:rect r="r" b="b" t="t" l="l"/>
            <a:pathLst>
              <a:path h="3877609" w="6794875">
                <a:moveTo>
                  <a:pt x="0" y="0"/>
                </a:moveTo>
                <a:lnTo>
                  <a:pt x="6794875" y="0"/>
                </a:lnTo>
                <a:lnTo>
                  <a:pt x="6794875" y="3877608"/>
                </a:lnTo>
                <a:lnTo>
                  <a:pt x="0" y="38776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9943" y="604520"/>
            <a:ext cx="1156188" cy="1116900"/>
          </a:xfrm>
          <a:custGeom>
            <a:avLst/>
            <a:gdLst/>
            <a:ahLst/>
            <a:cxnLst/>
            <a:rect r="r" b="b" t="t" l="l"/>
            <a:pathLst>
              <a:path h="1116900" w="1156188">
                <a:moveTo>
                  <a:pt x="0" y="0"/>
                </a:moveTo>
                <a:lnTo>
                  <a:pt x="1156188" y="0"/>
                </a:lnTo>
                <a:lnTo>
                  <a:pt x="1156188" y="1116900"/>
                </a:lnTo>
                <a:lnTo>
                  <a:pt x="0" y="111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67345" y="328295"/>
            <a:ext cx="10472741" cy="112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Cooper Hewitt Bold"/>
              </a:rPr>
              <a:t>STRUKTUR KEPENGURUSAN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60550" y="1435999"/>
            <a:ext cx="3517144" cy="45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228">
                <a:solidFill>
                  <a:srgbClr val="000000"/>
                </a:solidFill>
                <a:latin typeface="Cooper Hewitt Bold"/>
              </a:rPr>
              <a:t>MPK SMK NEGERI 1 CIMAHI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1272" y="5143500"/>
            <a:ext cx="9867424" cy="2619375"/>
          </a:xfrm>
          <a:custGeom>
            <a:avLst/>
            <a:gdLst/>
            <a:ahLst/>
            <a:cxnLst/>
            <a:rect r="r" b="b" t="t" l="l"/>
            <a:pathLst>
              <a:path h="2619375" w="9867424">
                <a:moveTo>
                  <a:pt x="0" y="0"/>
                </a:moveTo>
                <a:lnTo>
                  <a:pt x="9867424" y="0"/>
                </a:lnTo>
                <a:lnTo>
                  <a:pt x="9867424" y="2619375"/>
                </a:lnTo>
                <a:lnTo>
                  <a:pt x="0" y="2619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0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1406" y="3715560"/>
            <a:ext cx="6266726" cy="981075"/>
          </a:xfrm>
          <a:custGeom>
            <a:avLst/>
            <a:gdLst/>
            <a:ahLst/>
            <a:cxnLst/>
            <a:rect r="r" b="b" t="t" l="l"/>
            <a:pathLst>
              <a:path h="981075" w="6266726">
                <a:moveTo>
                  <a:pt x="0" y="0"/>
                </a:moveTo>
                <a:lnTo>
                  <a:pt x="6266726" y="0"/>
                </a:lnTo>
                <a:lnTo>
                  <a:pt x="6266726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91346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79710" y="3164996"/>
            <a:ext cx="3216926" cy="6575212"/>
          </a:xfrm>
          <a:custGeom>
            <a:avLst/>
            <a:gdLst/>
            <a:ahLst/>
            <a:cxnLst/>
            <a:rect r="r" b="b" t="t" l="l"/>
            <a:pathLst>
              <a:path h="6575212" w="3216926">
                <a:moveTo>
                  <a:pt x="0" y="0"/>
                </a:moveTo>
                <a:lnTo>
                  <a:pt x="3216926" y="0"/>
                </a:lnTo>
                <a:lnTo>
                  <a:pt x="3216926" y="6575212"/>
                </a:lnTo>
                <a:lnTo>
                  <a:pt x="0" y="65752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549093" y="3332693"/>
            <a:ext cx="2880236" cy="6251219"/>
            <a:chOff x="0" y="0"/>
            <a:chExt cx="3840315" cy="833495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40353" cy="8335010"/>
            </a:xfrm>
            <a:custGeom>
              <a:avLst/>
              <a:gdLst/>
              <a:ahLst/>
              <a:cxnLst/>
              <a:rect r="r" b="b" t="t" l="l"/>
              <a:pathLst>
                <a:path h="8335010" w="3840353">
                  <a:moveTo>
                    <a:pt x="358140" y="0"/>
                  </a:moveTo>
                  <a:cubicBezTo>
                    <a:pt x="160655" y="0"/>
                    <a:pt x="0" y="160655"/>
                    <a:pt x="0" y="358140"/>
                  </a:cubicBezTo>
                  <a:lnTo>
                    <a:pt x="0" y="7976870"/>
                  </a:lnTo>
                  <a:cubicBezTo>
                    <a:pt x="0" y="8174101"/>
                    <a:pt x="160020" y="8334501"/>
                    <a:pt x="357124" y="8335010"/>
                  </a:cubicBezTo>
                  <a:lnTo>
                    <a:pt x="3489071" y="8335010"/>
                  </a:lnTo>
                  <a:cubicBezTo>
                    <a:pt x="3663950" y="8334502"/>
                    <a:pt x="3809746" y="8208137"/>
                    <a:pt x="3840353" y="8041894"/>
                  </a:cubicBezTo>
                  <a:lnTo>
                    <a:pt x="3840353" y="8041894"/>
                  </a:lnTo>
                  <a:lnTo>
                    <a:pt x="3840353" y="289433"/>
                  </a:lnTo>
                  <a:lnTo>
                    <a:pt x="3840353" y="289433"/>
                  </a:lnTo>
                  <a:cubicBezTo>
                    <a:pt x="3809619" y="124714"/>
                    <a:pt x="3664077" y="0"/>
                    <a:pt x="3488055" y="0"/>
                  </a:cubicBezTo>
                  <a:lnTo>
                    <a:pt x="3023616" y="0"/>
                  </a:lnTo>
                  <a:lnTo>
                    <a:pt x="3023616" y="97663"/>
                  </a:lnTo>
                  <a:cubicBezTo>
                    <a:pt x="3023616" y="208407"/>
                    <a:pt x="2932430" y="299466"/>
                    <a:pt x="2821813" y="299466"/>
                  </a:cubicBezTo>
                  <a:lnTo>
                    <a:pt x="1028827" y="299466"/>
                  </a:lnTo>
                  <a:cubicBezTo>
                    <a:pt x="918083" y="299466"/>
                    <a:pt x="827024" y="208280"/>
                    <a:pt x="827024" y="97663"/>
                  </a:cubicBezTo>
                  <a:lnTo>
                    <a:pt x="827024" y="0"/>
                  </a:lnTo>
                  <a:close/>
                </a:path>
              </a:pathLst>
            </a:custGeom>
            <a:blipFill>
              <a:blip r:embed="rId18"/>
              <a:stretch>
                <a:fillRect l="-99" t="0" r="-99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702294" y="373799"/>
            <a:ext cx="6883384" cy="129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Cooper Hewitt Bold"/>
              </a:rPr>
              <a:t>PROKER KOMISI 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56964" y="2136381"/>
            <a:ext cx="4017816" cy="43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Program Kerja Tambahan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1798" y="3940664"/>
            <a:ext cx="4978365" cy="46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BESEK (Behind The Scene MPK)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2385" y="5402094"/>
            <a:ext cx="8955672" cy="1838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99" spc="28">
                <a:solidFill>
                  <a:srgbClr val="000000"/>
                </a:solidFill>
                <a:latin typeface="Open Sans Bold"/>
              </a:rPr>
              <a:t>Membuat dan meng-upload video kegiatan MPK yang bertujuan agar khalayak umum khususnya warga SMK Negeri 1 Cimahi mengetahui kegiatan yang dilakukan MPK melalui media social.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1425" y="5143500"/>
            <a:ext cx="14458188" cy="1714500"/>
          </a:xfrm>
          <a:custGeom>
            <a:avLst/>
            <a:gdLst/>
            <a:ahLst/>
            <a:cxnLst/>
            <a:rect r="r" b="b" t="t" l="l"/>
            <a:pathLst>
              <a:path h="1714500" w="14458188">
                <a:moveTo>
                  <a:pt x="0" y="0"/>
                </a:moveTo>
                <a:lnTo>
                  <a:pt x="14458188" y="0"/>
                </a:lnTo>
                <a:lnTo>
                  <a:pt x="14458188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18938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7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37"/>
            <a:ext cx="2581275" cy="1419063"/>
          </a:xfrm>
          <a:custGeom>
            <a:avLst/>
            <a:gdLst/>
            <a:ahLst/>
            <a:cxnLst/>
            <a:rect r="r" b="b" t="t" l="l"/>
            <a:pathLst>
              <a:path h="1419063" w="2581275">
                <a:moveTo>
                  <a:pt x="0" y="0"/>
                </a:moveTo>
                <a:lnTo>
                  <a:pt x="2581275" y="0"/>
                </a:lnTo>
                <a:lnTo>
                  <a:pt x="2581275" y="1419063"/>
                </a:lnTo>
                <a:lnTo>
                  <a:pt x="0" y="14190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94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1415" y="3715569"/>
            <a:ext cx="6504823" cy="981075"/>
          </a:xfrm>
          <a:custGeom>
            <a:avLst/>
            <a:gdLst/>
            <a:ahLst/>
            <a:cxnLst/>
            <a:rect r="r" b="b" t="t" l="l"/>
            <a:pathLst>
              <a:path h="981075" w="6504823">
                <a:moveTo>
                  <a:pt x="0" y="0"/>
                </a:moveTo>
                <a:lnTo>
                  <a:pt x="6504823" y="0"/>
                </a:lnTo>
                <a:lnTo>
                  <a:pt x="6504823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91346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702294" y="373799"/>
            <a:ext cx="6883384" cy="129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Cooper Hewitt Bold"/>
              </a:rPr>
              <a:t>PROKER KOMISI 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56964" y="2136391"/>
            <a:ext cx="4017816" cy="43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Program Kerja Tambahan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0918" y="3940673"/>
            <a:ext cx="5682291" cy="46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WASTUCHI (Waktunya OSKATUCHI)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275288"/>
            <a:ext cx="13748023" cy="1381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99" spc="46">
                <a:solidFill>
                  <a:srgbClr val="000000"/>
                </a:solidFill>
                <a:latin typeface="Open Sans Bold"/>
              </a:rPr>
              <a:t>Kegiatan yang bertujuan untuk mempererat tali silaturahmi antar OSIS dan MPK SMK Negeri 1 Cimahi dengan mengadakan kumpul yang dilaksanakan diselingi pembahasan-pembahasan khusus.</a:t>
            </a: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69931" y="121236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-1551420">
            <a:off x="-113624" y="8632507"/>
            <a:ext cx="2392528" cy="2290905"/>
            <a:chOff x="0" y="0"/>
            <a:chExt cx="3190037" cy="30545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89986" cy="3054477"/>
            </a:xfrm>
            <a:custGeom>
              <a:avLst/>
              <a:gdLst/>
              <a:ahLst/>
              <a:cxnLst/>
              <a:rect r="r" b="b" t="t" l="l"/>
              <a:pathLst>
                <a:path h="3054477" w="3189986">
                  <a:moveTo>
                    <a:pt x="3189986" y="0"/>
                  </a:moveTo>
                  <a:lnTo>
                    <a:pt x="731012" y="0"/>
                  </a:lnTo>
                  <a:lnTo>
                    <a:pt x="0" y="1508506"/>
                  </a:lnTo>
                  <a:lnTo>
                    <a:pt x="3189986" y="3054477"/>
                  </a:lnTo>
                  <a:lnTo>
                    <a:pt x="3189986" y="0"/>
                  </a:lnTo>
                  <a:close/>
                </a:path>
              </a:pathLst>
            </a:custGeom>
            <a:blipFill>
              <a:blip r:embed="rId8"/>
              <a:stretch>
                <a:fillRect l="-7890" t="0" r="-1" b="-6442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7690173" y="2150288"/>
            <a:ext cx="597827" cy="2847975"/>
          </a:xfrm>
          <a:custGeom>
            <a:avLst/>
            <a:gdLst/>
            <a:ahLst/>
            <a:cxnLst/>
            <a:rect r="r" b="b" t="t" l="l"/>
            <a:pathLst>
              <a:path h="2847975" w="597827">
                <a:moveTo>
                  <a:pt x="0" y="0"/>
                </a:moveTo>
                <a:lnTo>
                  <a:pt x="597827" y="0"/>
                </a:lnTo>
                <a:lnTo>
                  <a:pt x="597827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40665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06964" y="7334764"/>
            <a:ext cx="2581275" cy="2952236"/>
          </a:xfrm>
          <a:custGeom>
            <a:avLst/>
            <a:gdLst/>
            <a:ahLst/>
            <a:cxnLst/>
            <a:rect r="r" b="b" t="t" l="l"/>
            <a:pathLst>
              <a:path h="2952236" w="2581275">
                <a:moveTo>
                  <a:pt x="0" y="0"/>
                </a:moveTo>
                <a:lnTo>
                  <a:pt x="2581275" y="0"/>
                </a:lnTo>
                <a:lnTo>
                  <a:pt x="2581275" y="2952236"/>
                </a:lnTo>
                <a:lnTo>
                  <a:pt x="0" y="2952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17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-888420">
            <a:off x="320269" y="8557851"/>
            <a:ext cx="1304925" cy="1400175"/>
            <a:chOff x="0" y="0"/>
            <a:chExt cx="1739900" cy="18669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39900" cy="1866900"/>
            </a:xfrm>
            <a:custGeom>
              <a:avLst/>
              <a:gdLst/>
              <a:ahLst/>
              <a:cxnLst/>
              <a:rect r="r" b="b" t="t" l="l"/>
              <a:pathLst>
                <a:path h="1866900" w="1739900">
                  <a:moveTo>
                    <a:pt x="1739900" y="0"/>
                  </a:moveTo>
                  <a:lnTo>
                    <a:pt x="1488948" y="0"/>
                  </a:lnTo>
                  <a:lnTo>
                    <a:pt x="0" y="0"/>
                  </a:lnTo>
                  <a:lnTo>
                    <a:pt x="0" y="1866900"/>
                  </a:lnTo>
                  <a:lnTo>
                    <a:pt x="1676527" y="1866900"/>
                  </a:lnTo>
                  <a:lnTo>
                    <a:pt x="1739900" y="1866900"/>
                  </a:lnTo>
                  <a:lnTo>
                    <a:pt x="1739900" y="390271"/>
                  </a:lnTo>
                  <a:lnTo>
                    <a:pt x="173990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233820">
            <a:off x="1824885" y="8462353"/>
            <a:ext cx="1447800" cy="1666875"/>
            <a:chOff x="0" y="0"/>
            <a:chExt cx="1930400" cy="2222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30400" cy="2222500"/>
            </a:xfrm>
            <a:custGeom>
              <a:avLst/>
              <a:gdLst/>
              <a:ahLst/>
              <a:cxnLst/>
              <a:rect r="r" b="b" t="t" l="l"/>
              <a:pathLst>
                <a:path h="2222500" w="1930400">
                  <a:moveTo>
                    <a:pt x="0" y="0"/>
                  </a:moveTo>
                  <a:lnTo>
                    <a:pt x="0" y="259461"/>
                  </a:lnTo>
                  <a:lnTo>
                    <a:pt x="0" y="2222500"/>
                  </a:lnTo>
                  <a:lnTo>
                    <a:pt x="584962" y="2222500"/>
                  </a:lnTo>
                  <a:lnTo>
                    <a:pt x="1930400" y="2222500"/>
                  </a:lnTo>
                  <a:lnTo>
                    <a:pt x="1930400" y="1287653"/>
                  </a:lnTo>
                  <a:lnTo>
                    <a:pt x="1930400" y="0"/>
                  </a:lnTo>
                  <a:lnTo>
                    <a:pt x="939927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780003" y="4025989"/>
            <a:ext cx="14725145" cy="2609850"/>
          </a:xfrm>
          <a:custGeom>
            <a:avLst/>
            <a:gdLst/>
            <a:ahLst/>
            <a:cxnLst/>
            <a:rect r="r" b="b" t="t" l="l"/>
            <a:pathLst>
              <a:path h="2609850" w="14725145">
                <a:moveTo>
                  <a:pt x="0" y="0"/>
                </a:moveTo>
                <a:lnTo>
                  <a:pt x="14725146" y="0"/>
                </a:lnTo>
                <a:lnTo>
                  <a:pt x="14725146" y="2609850"/>
                </a:lnTo>
                <a:lnTo>
                  <a:pt x="0" y="26098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875059" y="628193"/>
            <a:ext cx="453771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FFFFFF"/>
                </a:solidFill>
                <a:latin typeface="Cooper Hewitt Bold"/>
              </a:rPr>
              <a:t>KOMISI 10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42768" y="4833899"/>
            <a:ext cx="12402550" cy="91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 Mengawasi Sekretariat Bidang 10 mengenai </a:t>
            </a:r>
          </a:p>
          <a:p>
            <a:pPr algn="ctr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Pembinaan Komunikasi dalam Bahasa Asing 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471" y="1007516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471" y="1189377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9"/>
                </a:lnTo>
                <a:lnTo>
                  <a:pt x="0" y="48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71" y="1371248"/>
            <a:ext cx="429120" cy="48558"/>
          </a:xfrm>
          <a:custGeom>
            <a:avLst/>
            <a:gdLst/>
            <a:ahLst/>
            <a:cxnLst/>
            <a:rect r="r" b="b" t="t" l="l"/>
            <a:pathLst>
              <a:path h="48558" w="429120">
                <a:moveTo>
                  <a:pt x="0" y="0"/>
                </a:moveTo>
                <a:lnTo>
                  <a:pt x="429121" y="0"/>
                </a:lnTo>
                <a:lnTo>
                  <a:pt x="429121" y="48558"/>
                </a:lnTo>
                <a:lnTo>
                  <a:pt x="0" y="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1491" y="5143500"/>
            <a:ext cx="16229695" cy="2085975"/>
          </a:xfrm>
          <a:custGeom>
            <a:avLst/>
            <a:gdLst/>
            <a:ahLst/>
            <a:cxnLst/>
            <a:rect r="r" b="b" t="t" l="l"/>
            <a:pathLst>
              <a:path h="2085975" w="16229695">
                <a:moveTo>
                  <a:pt x="0" y="0"/>
                </a:moveTo>
                <a:lnTo>
                  <a:pt x="16229696" y="0"/>
                </a:lnTo>
                <a:lnTo>
                  <a:pt x="16229696" y="2085975"/>
                </a:lnTo>
                <a:lnTo>
                  <a:pt x="0" y="20859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931" y="1212361"/>
            <a:ext cx="590340" cy="190500"/>
          </a:xfrm>
          <a:custGeom>
            <a:avLst/>
            <a:gdLst/>
            <a:ahLst/>
            <a:cxnLst/>
            <a:rect r="r" b="b" t="t" l="l"/>
            <a:pathLst>
              <a:path h="190500" w="590340">
                <a:moveTo>
                  <a:pt x="0" y="0"/>
                </a:moveTo>
                <a:lnTo>
                  <a:pt x="590341" y="0"/>
                </a:lnTo>
                <a:lnTo>
                  <a:pt x="590341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119" y="8867927"/>
            <a:ext cx="2581275" cy="1419073"/>
          </a:xfrm>
          <a:custGeom>
            <a:avLst/>
            <a:gdLst/>
            <a:ahLst/>
            <a:cxnLst/>
            <a:rect r="r" b="b" t="t" l="l"/>
            <a:pathLst>
              <a:path h="1419073" w="2581275">
                <a:moveTo>
                  <a:pt x="0" y="0"/>
                </a:moveTo>
                <a:lnTo>
                  <a:pt x="2581275" y="0"/>
                </a:lnTo>
                <a:lnTo>
                  <a:pt x="2581275" y="1419073"/>
                </a:lnTo>
                <a:lnTo>
                  <a:pt x="0" y="1419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718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28591" y="3039285"/>
            <a:ext cx="759409" cy="2847975"/>
          </a:xfrm>
          <a:custGeom>
            <a:avLst/>
            <a:gdLst/>
            <a:ahLst/>
            <a:cxnLst/>
            <a:rect r="r" b="b" t="t" l="l"/>
            <a:pathLst>
              <a:path h="2847975" w="759409">
                <a:moveTo>
                  <a:pt x="0" y="0"/>
                </a:moveTo>
                <a:lnTo>
                  <a:pt x="759409" y="0"/>
                </a:lnTo>
                <a:lnTo>
                  <a:pt x="759409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988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1730" y="3715560"/>
            <a:ext cx="10552319" cy="981075"/>
          </a:xfrm>
          <a:custGeom>
            <a:avLst/>
            <a:gdLst/>
            <a:ahLst/>
            <a:cxnLst/>
            <a:rect r="r" b="b" t="t" l="l"/>
            <a:pathLst>
              <a:path h="981075" w="10552319">
                <a:moveTo>
                  <a:pt x="0" y="0"/>
                </a:moveTo>
                <a:lnTo>
                  <a:pt x="10552318" y="0"/>
                </a:lnTo>
                <a:lnTo>
                  <a:pt x="10552318" y="981075"/>
                </a:lnTo>
                <a:lnTo>
                  <a:pt x="0" y="981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19796" y="1913468"/>
            <a:ext cx="5247904" cy="942975"/>
          </a:xfrm>
          <a:custGeom>
            <a:avLst/>
            <a:gdLst/>
            <a:ahLst/>
            <a:cxnLst/>
            <a:rect r="r" b="b" t="t" l="l"/>
            <a:pathLst>
              <a:path h="942975" w="5247904">
                <a:moveTo>
                  <a:pt x="0" y="0"/>
                </a:moveTo>
                <a:lnTo>
                  <a:pt x="5247903" y="0"/>
                </a:lnTo>
                <a:lnTo>
                  <a:pt x="5247903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447052" y="373799"/>
            <a:ext cx="7393896" cy="129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Cooper Hewitt Bold"/>
              </a:rPr>
              <a:t>PROKER KOMISI 10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56964" y="2136381"/>
            <a:ext cx="4017816" cy="43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Program Kerja Tambahan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7623" y="4002957"/>
            <a:ext cx="9523905" cy="46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9">
                <a:solidFill>
                  <a:srgbClr val="000000"/>
                </a:solidFill>
                <a:latin typeface="Open Sans Bold"/>
              </a:rPr>
              <a:t>KO-OSAKA (Korespondensi OSIS MPK SMK Negeri 1 Cimahi)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403371"/>
            <a:ext cx="15639507" cy="1381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599">
                <a:solidFill>
                  <a:srgbClr val="000000"/>
                </a:solidFill>
                <a:latin typeface="Open Sans Bold"/>
              </a:rPr>
              <a:t>Kegiatan yang bertujuan untuk :</a:t>
            </a:r>
          </a:p>
          <a:p>
            <a:pPr algn="just">
              <a:lnSpc>
                <a:spcPts val="3600"/>
              </a:lnSpc>
            </a:pPr>
            <a:r>
              <a:rPr lang="en-US" sz="2599" spc="49">
                <a:solidFill>
                  <a:srgbClr val="000000"/>
                </a:solidFill>
                <a:latin typeface="Open Sans Bold"/>
              </a:rPr>
              <a:t>Meningkatkan rasa kebersamaan dan kekeluargaan antar Pengurus OSIS MPK SMK Negeri 1 Cimahi.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80003" y="4288060"/>
            <a:ext cx="14725145" cy="2609850"/>
          </a:xfrm>
          <a:custGeom>
            <a:avLst/>
            <a:gdLst/>
            <a:ahLst/>
            <a:cxnLst/>
            <a:rect r="r" b="b" t="t" l="l"/>
            <a:pathLst>
              <a:path h="2609850" w="14725145">
                <a:moveTo>
                  <a:pt x="0" y="0"/>
                </a:moveTo>
                <a:lnTo>
                  <a:pt x="14725146" y="0"/>
                </a:lnTo>
                <a:lnTo>
                  <a:pt x="14725146" y="2609850"/>
                </a:lnTo>
                <a:lnTo>
                  <a:pt x="0" y="2609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72338" y="4888897"/>
            <a:ext cx="7543352" cy="59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8"/>
              </a:lnSpc>
            </a:pPr>
            <a:r>
              <a:rPr lang="en-US" sz="3063">
                <a:solidFill>
                  <a:srgbClr val="000000"/>
                </a:solidFill>
                <a:latin typeface="Cooper Hewitt Bold"/>
              </a:rPr>
              <a:t>MULKILAS STM PEMBANGUNAN BANDUNG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59522" y="5349688"/>
            <a:ext cx="5368966" cy="75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8"/>
              </a:lnSpc>
            </a:pPr>
            <a:r>
              <a:rPr lang="en-US" sz="3863">
                <a:solidFill>
                  <a:srgbClr val="000000"/>
                </a:solidFill>
                <a:latin typeface="Cooper Hewitt Bold Italics"/>
              </a:rPr>
              <a:t>Biar lelah, asalkan Lilah.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A8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54419" y="4141432"/>
            <a:ext cx="11582067" cy="2609850"/>
          </a:xfrm>
          <a:custGeom>
            <a:avLst/>
            <a:gdLst/>
            <a:ahLst/>
            <a:cxnLst/>
            <a:rect r="r" b="b" t="t" l="l"/>
            <a:pathLst>
              <a:path h="2609850" w="11582067">
                <a:moveTo>
                  <a:pt x="0" y="0"/>
                </a:moveTo>
                <a:lnTo>
                  <a:pt x="11582067" y="0"/>
                </a:lnTo>
                <a:lnTo>
                  <a:pt x="11582067" y="2609850"/>
                </a:lnTo>
                <a:lnTo>
                  <a:pt x="0" y="2609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36671" y="5284356"/>
            <a:ext cx="514350" cy="514350"/>
          </a:xfrm>
          <a:custGeom>
            <a:avLst/>
            <a:gdLst/>
            <a:ahLst/>
            <a:cxnLst/>
            <a:rect r="r" b="b" t="t" l="l"/>
            <a:pathLst>
              <a:path h="514350" w="514350">
                <a:moveTo>
                  <a:pt x="0" y="0"/>
                </a:moveTo>
                <a:lnTo>
                  <a:pt x="514350" y="0"/>
                </a:lnTo>
                <a:lnTo>
                  <a:pt x="5143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98034" y="5353164"/>
            <a:ext cx="590550" cy="419100"/>
          </a:xfrm>
          <a:custGeom>
            <a:avLst/>
            <a:gdLst/>
            <a:ahLst/>
            <a:cxnLst/>
            <a:rect r="r" b="b" t="t" l="l"/>
            <a:pathLst>
              <a:path h="419100" w="590550">
                <a:moveTo>
                  <a:pt x="0" y="0"/>
                </a:moveTo>
                <a:lnTo>
                  <a:pt x="590550" y="0"/>
                </a:lnTo>
                <a:lnTo>
                  <a:pt x="59055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94286" y="5236731"/>
            <a:ext cx="2810818" cy="43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mpksmkn1cimahi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50413" y="5290052"/>
            <a:ext cx="3162329" cy="43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0"/>
              </a:lnSpc>
            </a:pPr>
            <a:r>
              <a:rPr lang="en-US" sz="2478">
                <a:solidFill>
                  <a:srgbClr val="000000"/>
                </a:solidFill>
                <a:latin typeface="Open Sans Bold"/>
              </a:rPr>
              <a:t>MPK SMKN 1 Cimahi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7546438"/>
            <a:ext cx="18414997" cy="2803522"/>
          </a:xfrm>
          <a:custGeom>
            <a:avLst/>
            <a:gdLst/>
            <a:ahLst/>
            <a:cxnLst/>
            <a:rect r="r" b="b" t="t" l="l"/>
            <a:pathLst>
              <a:path h="2803522" w="18414997">
                <a:moveTo>
                  <a:pt x="0" y="0"/>
                </a:moveTo>
                <a:lnTo>
                  <a:pt x="18414997" y="0"/>
                </a:lnTo>
                <a:lnTo>
                  <a:pt x="18414997" y="2803522"/>
                </a:lnTo>
                <a:lnTo>
                  <a:pt x="0" y="2803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6555" y="604520"/>
            <a:ext cx="1303540" cy="1288021"/>
          </a:xfrm>
          <a:custGeom>
            <a:avLst/>
            <a:gdLst/>
            <a:ahLst/>
            <a:cxnLst/>
            <a:rect r="r" b="b" t="t" l="l"/>
            <a:pathLst>
              <a:path h="1288021" w="1303540">
                <a:moveTo>
                  <a:pt x="0" y="0"/>
                </a:moveTo>
                <a:lnTo>
                  <a:pt x="1303540" y="0"/>
                </a:lnTo>
                <a:lnTo>
                  <a:pt x="1303540" y="1288021"/>
                </a:lnTo>
                <a:lnTo>
                  <a:pt x="0" y="1288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03521" y="2560855"/>
            <a:ext cx="6752801" cy="3877609"/>
          </a:xfrm>
          <a:custGeom>
            <a:avLst/>
            <a:gdLst/>
            <a:ahLst/>
            <a:cxnLst/>
            <a:rect r="r" b="b" t="t" l="l"/>
            <a:pathLst>
              <a:path h="3877609" w="6752801">
                <a:moveTo>
                  <a:pt x="0" y="0"/>
                </a:moveTo>
                <a:lnTo>
                  <a:pt x="6752801" y="0"/>
                </a:lnTo>
                <a:lnTo>
                  <a:pt x="6752801" y="3877608"/>
                </a:lnTo>
                <a:lnTo>
                  <a:pt x="0" y="387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69" t="0" r="-12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33450" y="2560855"/>
            <a:ext cx="6794875" cy="3877609"/>
          </a:xfrm>
          <a:custGeom>
            <a:avLst/>
            <a:gdLst/>
            <a:ahLst/>
            <a:cxnLst/>
            <a:rect r="r" b="b" t="t" l="l"/>
            <a:pathLst>
              <a:path h="3877609" w="6794875">
                <a:moveTo>
                  <a:pt x="0" y="0"/>
                </a:moveTo>
                <a:lnTo>
                  <a:pt x="6794875" y="0"/>
                </a:lnTo>
                <a:lnTo>
                  <a:pt x="6794875" y="3877608"/>
                </a:lnTo>
                <a:lnTo>
                  <a:pt x="0" y="38776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11" r="0" b="-31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9943" y="604520"/>
            <a:ext cx="1156188" cy="1116900"/>
          </a:xfrm>
          <a:custGeom>
            <a:avLst/>
            <a:gdLst/>
            <a:ahLst/>
            <a:cxnLst/>
            <a:rect r="r" b="b" t="t" l="l"/>
            <a:pathLst>
              <a:path h="1116900" w="1156188">
                <a:moveTo>
                  <a:pt x="0" y="0"/>
                </a:moveTo>
                <a:lnTo>
                  <a:pt x="1156188" y="0"/>
                </a:lnTo>
                <a:lnTo>
                  <a:pt x="1156188" y="1116900"/>
                </a:lnTo>
                <a:lnTo>
                  <a:pt x="0" y="111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67345" y="328295"/>
            <a:ext cx="10472741" cy="112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Cooper Hewitt Bold"/>
              </a:rPr>
              <a:t>STRUKTUR KEPENGURUSAN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60550" y="1435999"/>
            <a:ext cx="3517144" cy="45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228">
                <a:solidFill>
                  <a:srgbClr val="000000"/>
                </a:solidFill>
                <a:latin typeface="Cooper Hewitt Bold"/>
              </a:rPr>
              <a:t>MPK SMK NEGERI 1 CIMAHI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7546438"/>
            <a:ext cx="18414997" cy="2803522"/>
          </a:xfrm>
          <a:custGeom>
            <a:avLst/>
            <a:gdLst/>
            <a:ahLst/>
            <a:cxnLst/>
            <a:rect r="r" b="b" t="t" l="l"/>
            <a:pathLst>
              <a:path h="2803522" w="18414997">
                <a:moveTo>
                  <a:pt x="0" y="0"/>
                </a:moveTo>
                <a:lnTo>
                  <a:pt x="18414997" y="0"/>
                </a:lnTo>
                <a:lnTo>
                  <a:pt x="18414997" y="2803522"/>
                </a:lnTo>
                <a:lnTo>
                  <a:pt x="0" y="2803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76555" y="604520"/>
            <a:ext cx="1303540" cy="1288021"/>
          </a:xfrm>
          <a:custGeom>
            <a:avLst/>
            <a:gdLst/>
            <a:ahLst/>
            <a:cxnLst/>
            <a:rect r="r" b="b" t="t" l="l"/>
            <a:pathLst>
              <a:path h="1288021" w="1303540">
                <a:moveTo>
                  <a:pt x="0" y="0"/>
                </a:moveTo>
                <a:lnTo>
                  <a:pt x="1303540" y="0"/>
                </a:lnTo>
                <a:lnTo>
                  <a:pt x="1303540" y="1288021"/>
                </a:lnTo>
                <a:lnTo>
                  <a:pt x="0" y="1288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03521" y="2560855"/>
            <a:ext cx="6752801" cy="3877609"/>
          </a:xfrm>
          <a:custGeom>
            <a:avLst/>
            <a:gdLst/>
            <a:ahLst/>
            <a:cxnLst/>
            <a:rect r="r" b="b" t="t" l="l"/>
            <a:pathLst>
              <a:path h="3877609" w="6752801">
                <a:moveTo>
                  <a:pt x="0" y="0"/>
                </a:moveTo>
                <a:lnTo>
                  <a:pt x="6752801" y="0"/>
                </a:lnTo>
                <a:lnTo>
                  <a:pt x="6752801" y="3877608"/>
                </a:lnTo>
                <a:lnTo>
                  <a:pt x="0" y="387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97" t="0" r="-159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33450" y="2560855"/>
            <a:ext cx="6794875" cy="3877609"/>
          </a:xfrm>
          <a:custGeom>
            <a:avLst/>
            <a:gdLst/>
            <a:ahLst/>
            <a:cxnLst/>
            <a:rect r="r" b="b" t="t" l="l"/>
            <a:pathLst>
              <a:path h="3877609" w="6794875">
                <a:moveTo>
                  <a:pt x="0" y="0"/>
                </a:moveTo>
                <a:lnTo>
                  <a:pt x="6794875" y="0"/>
                </a:lnTo>
                <a:lnTo>
                  <a:pt x="6794875" y="3877608"/>
                </a:lnTo>
                <a:lnTo>
                  <a:pt x="0" y="38776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9943" y="604520"/>
            <a:ext cx="1156188" cy="1116900"/>
          </a:xfrm>
          <a:custGeom>
            <a:avLst/>
            <a:gdLst/>
            <a:ahLst/>
            <a:cxnLst/>
            <a:rect r="r" b="b" t="t" l="l"/>
            <a:pathLst>
              <a:path h="1116900" w="1156188">
                <a:moveTo>
                  <a:pt x="0" y="0"/>
                </a:moveTo>
                <a:lnTo>
                  <a:pt x="1156188" y="0"/>
                </a:lnTo>
                <a:lnTo>
                  <a:pt x="1156188" y="1116900"/>
                </a:lnTo>
                <a:lnTo>
                  <a:pt x="0" y="1116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67345" y="328295"/>
            <a:ext cx="10472741" cy="112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Cooper Hewitt Bold"/>
              </a:rPr>
              <a:t>STRUKTUR KEPENGURUSAN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60550" y="1435999"/>
            <a:ext cx="3517144" cy="45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228">
                <a:solidFill>
                  <a:srgbClr val="000000"/>
                </a:solidFill>
                <a:latin typeface="Cooper Hewitt Bold"/>
              </a:rPr>
              <a:t>MPK SMK NEGERI 1 CIMAHI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DAFmI6CsChc</dc:identifier>
  <dcterms:modified xsi:type="dcterms:W3CDTF">2011-08-01T06:04:30Z</dcterms:modified>
  <cp:revision>1</cp:revision>
  <dc:title>STUDI BANDING (MPK SMK NEGERI 1 CIMAHI) (1).pdf</dc:title>
</cp:coreProperties>
</file>